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300" r:id="rId3"/>
    <p:sldId id="256" r:id="rId4"/>
    <p:sldId id="257" r:id="rId5"/>
    <p:sldId id="258" r:id="rId6"/>
    <p:sldId id="265" r:id="rId7"/>
    <p:sldId id="302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99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301" r:id="rId41"/>
    <p:sldId id="297" r:id="rId4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13DA9E-09F2-4694-87DE-19B8E48332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C1107DB-4EA5-4190-B11E-855DF21B30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9CE723-21E6-4E7E-89AD-449892A0B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CFCAD-7EA5-46C1-9238-DE2303B90B56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51C87F-37D8-48EC-8FD6-6029EF7B2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FDAF2E-80C0-4433-BD90-B86F0125A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BEF4-74A9-463E-A9D5-3F742FA07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111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55D99D-D919-4F12-9BDC-66BB67D0A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B760D2F-69AF-45CE-8084-9252DBA2EE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80FE2E-93AB-42BB-B768-E984EDA7E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CFCAD-7EA5-46C1-9238-DE2303B90B56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941920-01D6-49B0-9F9F-0D803F3F7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DDD722-B574-4496-97DF-3DE0F7E18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BEF4-74A9-463E-A9D5-3F742FA07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724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2CE2894-47B1-4270-95CB-959F9EBAA4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C7FA5D4-CB64-4D62-8FD7-AA51AB09F0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24FE0F-384B-4525-AB3E-04E192088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CFCAD-7EA5-46C1-9238-DE2303B90B56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D02C89-C543-4720-BFEC-141FC015D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E3B7AE-CFEE-466C-B263-798AEABF9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BEF4-74A9-463E-A9D5-3F742FA07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552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A5F3C7-DD6A-48DC-81E0-D415D89E2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EE2E21-E8BC-49D2-B51F-DB20B6559F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77FFB0-1E11-438D-9342-85D440564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CFCAD-7EA5-46C1-9238-DE2303B90B56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2C423D-4B1B-4F7D-B6B9-13924CCCE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3254D4-D32E-4445-9BA2-940CD283A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BEF4-74A9-463E-A9D5-3F742FA07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770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E58F79-FC4C-4CBA-A8FA-18A500111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855C43-3E88-457D-ACA3-0412DAA39D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F93EAE-32B0-4050-9A0D-343B949D1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CFCAD-7EA5-46C1-9238-DE2303B90B56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9654EC-BA8F-42C3-9915-6E0CC4A70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9BE7CB-0272-4349-A143-FBE39F948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BEF4-74A9-463E-A9D5-3F742FA07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723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C05755-01A5-42DA-B718-C1AF407A0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E5AF15-FA7C-40AF-9158-AE1721B84D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87DE45B-1A6B-4EEF-B932-C5582FF8B0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E89BC3C-A6AF-4ABA-A486-9D2CC9581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CFCAD-7EA5-46C1-9238-DE2303B90B56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637709B-DBCE-40A6-A3CA-F3405A0BC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898E8DF-0DFE-4549-BC12-F400508A3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BEF4-74A9-463E-A9D5-3F742FA07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704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887E58-06B2-4E1B-BAF7-4D4265D18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689B990-8800-4F70-81F7-BBA2E5F7E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34408F7-4F07-4BB9-9310-79EF4A8517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87C843A-04CE-47DE-977D-58BCC777B9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6020625-1EC0-4FC5-B7CE-0C4C56AC76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D020C02-8A7E-423D-B04D-6E6FFE969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CFCAD-7EA5-46C1-9238-DE2303B90B56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73A60F4-C7F1-41DB-86B0-7EA916B42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02E8ABC-2E1A-4294-9878-8A68AB7DA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BEF4-74A9-463E-A9D5-3F742FA07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525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D8A1AC-9B8D-4C33-A582-A57E28FA8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81D8926-4547-4D61-84D3-E4D2C480B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CFCAD-7EA5-46C1-9238-DE2303B90B56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B8801EA-1771-4983-A49C-5A05FE51E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1805D9F-2996-4C6D-B906-EEBD6D542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BEF4-74A9-463E-A9D5-3F742FA07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953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803B008-A176-4AAB-B3AC-0EEE44854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CFCAD-7EA5-46C1-9238-DE2303B90B56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417238F-28E9-4C06-8140-EDCCB631B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B972C1A-852C-4F3B-818D-E59AC828C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BEF4-74A9-463E-A9D5-3F742FA07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937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01DD59-17DC-412C-A782-AB333E577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518FCB-3AC9-482B-AE2F-795F095157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E6F29E6-12DA-48D3-9547-5C265AFF54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3C19B0B-E29B-493A-B908-004318251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CFCAD-7EA5-46C1-9238-DE2303B90B56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ABF37EF-1DBA-4CF4-9A40-CB9E9B78D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257AEC1-D85B-451F-A3A3-819F7E16A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BEF4-74A9-463E-A9D5-3F742FA07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923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1A096B-C08A-4344-B8E6-DC461E0C2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6E5F7A2-5E88-47B4-9E02-2B3ABD9146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A07D2D-37DA-4327-8BAA-D112287577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A26955A-3BB7-4758-95B2-493183955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CFCAD-7EA5-46C1-9238-DE2303B90B56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00C1BFC-5D46-45A8-9926-55C3FA6D9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91F0D7E-AA82-4493-A7C4-BB4F8746B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BEF4-74A9-463E-A9D5-3F742FA07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626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A061E8-F95B-4D20-8334-0B4301A69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7468B49-4089-47C2-87AF-4F57F0438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D78B3F-5570-4D12-BF73-D54D8610DE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CFCAD-7EA5-46C1-9238-DE2303B90B56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B7FBDF-263C-434F-B784-5E2294A56C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F64631-2A18-45B7-883D-6C20CBC6FA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BBEF4-74A9-463E-A9D5-3F742FA07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049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57C130F-58A6-432A-86D3-B57EB6068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919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B5F6A33-421A-449A-B165-794875C3F9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758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E879B5B-E39C-43B4-AC2A-E7307955B9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6538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0EA2416-ADA9-41B5-A637-5C19020329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033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E9B368E-F99E-4925-8110-42D57391EC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4436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13FA0E0-6A0C-4028-AE14-6A94486243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1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69E3CB5-ACDC-4C2C-8DF8-7E775F261D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144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F36B2E8-5F9C-4377-AF61-109F39647E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3389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EB6F273-4E47-48DC-BF40-9C31D885EA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400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0C54356-A2AF-4DB0-BD2A-90DE5E1419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5183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5F95281-FF3F-436B-AA44-60D81E5547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64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40C626D-61AB-4588-9FC7-81E955BD88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5940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025C5FE-5F3E-4F42-9D2F-867807EB2A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993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1A27161-DA8E-4591-9D8D-D84E09CABD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4965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9DA602-D613-4266-98AA-459412F441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1583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3F6C18E-F052-4603-A89B-8D6D9F3FDB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5990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D8ACB7A-0F7F-4228-B703-B9F1301B84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6355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9764FCA-CB3D-486A-9957-B35B518859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3683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5D7691F-DCF3-43F7-AD4A-8D96A502D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430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5869624-794A-4DC0-8432-040D518098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8094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8B6E0A7-648B-4A8C-9D02-5B35B30DF0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1649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B6702D-64B1-45CE-90D7-B33B346385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422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97B934B-25B2-41E4-9D10-D8C145F21A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9269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1F920C6-1931-46CC-9CF9-CAFE5BF005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7082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1631FD9-5FD1-49AB-B280-ADA785A6C4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2935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03B75F6-D0A3-4675-8A75-B52B6560F6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9551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2C47931-6BF3-4B49-BD2A-20F3A3F746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8124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ED44906-A166-4484-9C57-A3F979ABE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7212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C0D8C81-2076-4B7D-9550-6E350578B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0117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C77A5EA-F948-42E1-9F7E-95EA8AF250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2454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FB4155F-B655-4E9B-9EAF-ED10D38CB0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881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2DA605D-40ED-441E-82AF-E180514341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8850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C5A488A-C753-4684-9F09-FE2411909A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287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383243-0D78-4216-A9E2-7D70DE5370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8963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0DC736-F475-4D99-BF03-97B9BD1E00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49195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262AA33-2BB0-4B3B-93A7-AD104F90DA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772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DB0BADE-BC58-4C7D-92F3-6CE5A30945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401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8D343E8-4D35-4D76-9E2E-3645D17876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34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4DC1225-705D-4F54-8F8F-BF21DDA11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375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54B7014-EA0E-4FD3-B65D-8B76500AE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96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33773DB-8510-43DD-8290-429632452F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4815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0</Words>
  <Application>Microsoft Office PowerPoint</Application>
  <PresentationFormat>Широкоэкранный</PresentationFormat>
  <Paragraphs>0</Paragraphs>
  <Slides>41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TSS</dc:creator>
  <cp:lastModifiedBy>TSS</cp:lastModifiedBy>
  <cp:revision>10</cp:revision>
  <dcterms:created xsi:type="dcterms:W3CDTF">2024-01-21T21:46:11Z</dcterms:created>
  <dcterms:modified xsi:type="dcterms:W3CDTF">2024-01-24T12:00:13Z</dcterms:modified>
</cp:coreProperties>
</file>