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83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85" r:id="rId17"/>
    <p:sldId id="272" r:id="rId18"/>
    <p:sldId id="282" r:id="rId19"/>
    <p:sldId id="281" r:id="rId20"/>
    <p:sldId id="274" r:id="rId21"/>
    <p:sldId id="275" r:id="rId22"/>
    <p:sldId id="276" r:id="rId23"/>
    <p:sldId id="258" r:id="rId24"/>
    <p:sldId id="284" r:id="rId25"/>
    <p:sldId id="277" r:id="rId26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C1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F5D311-35EB-4CB0-895C-70703DB92BC6}" v="259" dt="2022-07-20T10:29:48.0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5" autoAdjust="0"/>
    <p:restoredTop sz="94660"/>
  </p:normalViewPr>
  <p:slideViewPr>
    <p:cSldViewPr snapToGrid="0">
      <p:cViewPr varScale="1">
        <p:scale>
          <a:sx n="79" d="100"/>
          <a:sy n="79" d="100"/>
        </p:scale>
        <p:origin x="85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Зразок підзаголовка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0B57-8E6A-4005-9EDD-D258F6CC94AB}" type="datetimeFigureOut">
              <a:rPr lang="uk-UA" smtClean="0"/>
              <a:t>02.08.2023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18C70-803E-428A-BAB3-289BE172EF8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5309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0B57-8E6A-4005-9EDD-D258F6CC94AB}" type="datetimeFigureOut">
              <a:rPr lang="uk-UA" smtClean="0"/>
              <a:t>02.08.2023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18C70-803E-428A-BAB3-289BE172EF8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8874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0B57-8E6A-4005-9EDD-D258F6CC94AB}" type="datetimeFigureOut">
              <a:rPr lang="uk-UA" smtClean="0"/>
              <a:t>02.08.2023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18C70-803E-428A-BAB3-289BE172EF8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6257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0B57-8E6A-4005-9EDD-D258F6CC94AB}" type="datetimeFigureOut">
              <a:rPr lang="uk-UA" smtClean="0"/>
              <a:t>02.08.2023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18C70-803E-428A-BAB3-289BE172EF8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7034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0B57-8E6A-4005-9EDD-D258F6CC94AB}" type="datetimeFigureOut">
              <a:rPr lang="uk-UA" smtClean="0"/>
              <a:t>02.08.2023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18C70-803E-428A-BAB3-289BE172EF8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1798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0B57-8E6A-4005-9EDD-D258F6CC94AB}" type="datetimeFigureOut">
              <a:rPr lang="uk-UA" smtClean="0"/>
              <a:t>02.08.2023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18C70-803E-428A-BAB3-289BE172EF8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3087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0B57-8E6A-4005-9EDD-D258F6CC94AB}" type="datetimeFigureOut">
              <a:rPr lang="uk-UA" smtClean="0"/>
              <a:t>02.08.2023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18C70-803E-428A-BAB3-289BE172EF8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55882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0B57-8E6A-4005-9EDD-D258F6CC94AB}" type="datetimeFigureOut">
              <a:rPr lang="uk-UA" smtClean="0"/>
              <a:t>02.08.2023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18C70-803E-428A-BAB3-289BE172EF8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1776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0B57-8E6A-4005-9EDD-D258F6CC94AB}" type="datetimeFigureOut">
              <a:rPr lang="uk-UA" smtClean="0"/>
              <a:t>02.08.2023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18C70-803E-428A-BAB3-289BE172EF8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83607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0B57-8E6A-4005-9EDD-D258F6CC94AB}" type="datetimeFigureOut">
              <a:rPr lang="uk-UA" smtClean="0"/>
              <a:t>02.08.2023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18C70-803E-428A-BAB3-289BE172EF8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0522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0B57-8E6A-4005-9EDD-D258F6CC94AB}" type="datetimeFigureOut">
              <a:rPr lang="uk-UA" smtClean="0"/>
              <a:t>02.08.2023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18C70-803E-428A-BAB3-289BE172EF8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77304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F0B57-8E6A-4005-9EDD-D258F6CC94AB}" type="datetimeFigureOut">
              <a:rPr lang="uk-UA" smtClean="0"/>
              <a:t>02.08.2023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18C70-803E-428A-BAB3-289BE172EF8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8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8275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62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0300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3335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2446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2534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4802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5814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8263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6649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4137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90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4276552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078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311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45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2995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9556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F250971-879C-C54C-6B87-CEDCE269F5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927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484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433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779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896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018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38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5377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Широкий екран</PresentationFormat>
  <Paragraphs>0</Paragraphs>
  <Slides>25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/>
  <cp:lastModifiedBy/>
  <cp:revision>94</cp:revision>
  <dcterms:created xsi:type="dcterms:W3CDTF">2012-08-15T23:17:22Z</dcterms:created>
  <dcterms:modified xsi:type="dcterms:W3CDTF">2023-08-02T20:09:35Z</dcterms:modified>
</cp:coreProperties>
</file>