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CBEE8-CF21-4F50-AE25-F1AA3A6D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A5D4BF-679A-4761-B6EC-AF452A28B9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3B65EC-4A84-483E-99B4-32A7890C0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DA0588-811D-4C12-A9AA-ED4F6EFE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4A2DC6-6E37-46CA-9FB3-7FE470B20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3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AE06A-CCF9-49FE-A42F-503EA838B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EB6500-AF22-4154-B40A-3E8D3A9F0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E1DEBE-E03B-4848-8B11-1CDD30D8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A66614-0744-46BA-B323-23F9A53C0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79A74B-38D9-4609-8C87-B0BF00338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925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9A34C22-5D8F-4D8A-BC19-61A6DAD3A8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8774C6-2B99-4E1C-B313-456BEFE23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36AF6E-31A1-4775-9CC8-CFA035841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603F34-B94E-4226-AD41-92B7E1DDE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0FEABB-F26C-4C3A-BABB-8294AB84F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5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EB7AC-B4EE-4EA0-8940-C3DC60A3C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D23B36-CBA1-4D84-B754-7D5F73578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A94E3F-8B14-4BC5-81E9-3712E959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79258F-FADE-4935-A930-26C23A2E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DEA00B-BE42-4365-9930-12D4CC47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34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CEC9E-0C6F-45D2-8998-87EF15C26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CBB241-3CB0-4464-8385-D149FCB34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56048C-28E4-498C-BDE0-BCBAA783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F1E648-5821-4CC0-86D9-F1B706BF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56AA5B-ADE8-4A43-BC90-9B58D7A2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79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63DA5-6F39-4E7C-B5CE-248A96FD1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A31BAC-FA89-4D21-8AEA-16569C3DE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F3F279-25DE-4105-985C-30952FD1E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4CEADF-80BD-4E39-801E-1905E0073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D7AD23-01E3-4D1B-976E-CDA1EAEDF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CAC54D-1472-4F7F-A278-17394236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EFAD7-C7EA-4E25-8E6F-0E6E2A514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7CEDD7-EF98-4864-8F71-15D3279DA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87A6D2-CF5C-402B-B32B-144BA9DA4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988120-1AD4-47DE-81E9-6CF5237708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47954A-D8BE-4028-AF5A-D1B5A2483B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F7F4568-9891-4A1A-9699-E779EAA16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7CF9B4-08C2-4978-81FA-51B359596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3837A8-4179-4431-ABE3-AD611A64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86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E1C2D-D2A8-4AA7-BADB-E9CA180AF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B121FE-B232-4C6C-8D8E-BCF1499ED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1DBAD8-6893-441F-B3D6-48EECC69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F29D82-65B5-457A-BA95-32C0D300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28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0C06E0-6D72-4F7A-ABF2-2A7D3C6E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C0A64D-3B49-43D5-8BC9-0ADABC85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6BFAA0-AF2D-4C90-9E04-54B9D662C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6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13091-5D74-45FE-A8C6-60A485C88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DD8A6B-1A2F-4E8E-9E74-D965F9C44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D85C08-6A7C-4578-A025-BBBC152BB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410024-364C-4CA0-A7AF-65C2E18D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AA7E4F-5037-4F53-A0C3-6E5A1D8E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F189ED-6DB8-4288-B3AC-1ED32ABF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1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64192-5384-4694-86B8-A965673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27F332-5653-4F07-8BEE-11F535771B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E01AC8-6406-47C1-843E-00426AD73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5BEE94-CE26-42C7-887F-94130C92A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3D002B-8438-4EF2-A99E-74BE86CF6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53B596-6993-418B-AE4F-D76C6E1AD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1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07124-2E0C-4712-8F30-E3A0179BF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90F056-46B5-4FE0-8A44-F7F81F397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17CAC1-7DAF-41C8-B877-2F43A1E42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40B85-58B8-40BE-B3B9-5D72C14A8C36}" type="datetimeFigureOut">
              <a:rPr lang="ru-RU" smtClean="0"/>
              <a:t>23.02.2024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D947D4-C2A9-4325-B1FE-F57D9CEFD0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AB39BF-8AD5-4C26-B103-168FD93F4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FF5F3-041A-4CF8-B1A1-F429CFA83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9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75AEB9-7D0C-42B5-B4BE-9910122F4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16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235EAF-3A72-42D3-ACA7-157B63D20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10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E88982-F265-474C-8309-6D4EA8254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5E8F04-FB54-4A96-8348-78F3F55B3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09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AFD620-CDC2-4B0C-9B83-8E0B1D280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015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BDCBCD-1242-44E9-8E8E-64340D3A1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81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304C4F-FE6C-4B1F-9240-AA078BCBD2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32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64A4FC5-0243-452B-9A1A-C089674BA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563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3CA31A-C889-47F0-8D1D-8DE1F367F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822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2BE5DF-32EB-4742-8BC2-8F4201FEE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20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6C3CFA-534F-4813-BA6A-C987CCF7C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5F60B59-907A-4FE6-8855-6394C79E3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54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46D86A-5AE4-4310-A004-28DA3C582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25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A59ECA-FE13-44C6-90CD-30E91127B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71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583C79-2BE2-4BE0-B856-4D49FDCBF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29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69B687-E057-4DA0-A84E-0B57AC608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28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4E25F1-FC49-485D-96BE-D4B2A5A24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170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39FDA60-8F36-4D0C-9044-032B8EE11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1669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3E94F4-FAA2-4D76-B1A4-EFE8E60AD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97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14294B-5B27-4717-9CD4-C578275ED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0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10548A-F68B-46D4-8C20-EB9BE50E7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16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FC1A4A-491F-4723-AE3D-DCE4CFBAE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7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41B4D9-39D8-478F-9A74-463C11173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2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853428-B418-423D-9097-ADDC41586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69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B83074-C680-4CF0-8928-8834F672A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91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0349F0-49DB-4881-9C0B-BD9406304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54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4586D0-2EAD-4867-8BCF-E8C196371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48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0</Words>
  <Application>Microsoft Office PowerPoint</Application>
  <PresentationFormat>Широкоэкранный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TSS</dc:creator>
  <cp:lastModifiedBy>Неизвестный пользователь</cp:lastModifiedBy>
  <cp:revision>11</cp:revision>
  <dcterms:created xsi:type="dcterms:W3CDTF">2024-02-15T19:31:31Z</dcterms:created>
  <dcterms:modified xsi:type="dcterms:W3CDTF">2024-02-23T07:44:53Z</dcterms:modified>
</cp:coreProperties>
</file>