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85" r:id="rId5"/>
    <p:sldId id="260" r:id="rId6"/>
    <p:sldId id="281" r:id="rId7"/>
    <p:sldId id="261" r:id="rId8"/>
    <p:sldId id="259" r:id="rId9"/>
    <p:sldId id="263" r:id="rId10"/>
    <p:sldId id="265" r:id="rId11"/>
    <p:sldId id="264" r:id="rId12"/>
    <p:sldId id="266" r:id="rId13"/>
    <p:sldId id="268" r:id="rId14"/>
    <p:sldId id="269" r:id="rId15"/>
    <p:sldId id="270" r:id="rId16"/>
    <p:sldId id="267" r:id="rId17"/>
    <p:sldId id="271" r:id="rId18"/>
    <p:sldId id="272" r:id="rId19"/>
    <p:sldId id="273" r:id="rId20"/>
    <p:sldId id="283" r:id="rId21"/>
    <p:sldId id="275" r:id="rId22"/>
    <p:sldId id="276" r:id="rId23"/>
    <p:sldId id="277" r:id="rId24"/>
    <p:sldId id="278" r:id="rId25"/>
    <p:sldId id="279" r:id="rId26"/>
    <p:sldId id="286" r:id="rId27"/>
    <p:sldId id="284" r:id="rId28"/>
    <p:sldId id="280" r:id="rId29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2748" autoAdjust="0"/>
  </p:normalViewPr>
  <p:slideViewPr>
    <p:cSldViewPr snapToGrid="0">
      <p:cViewPr varScale="1">
        <p:scale>
          <a:sx n="52" d="100"/>
          <a:sy n="52" d="100"/>
        </p:scale>
        <p:origin x="8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BCB62-FB3D-4F26-ABC3-8A5CDC5DB216}" type="datetimeFigureOut">
              <a:rPr lang="uk-UA" smtClean="0"/>
              <a:t>24.09.2025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70A5C0-1F1C-4BAF-A1DB-9DF8F4A7A82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1996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70A5C0-1F1C-4BAF-A1DB-9DF8F4A7A823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4068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140541-0501-8068-896A-5ED9EE9A26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BAC4D9F-22DF-FB10-D892-33D85F3A66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A583569-436F-24FC-A117-116371688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CB40-AE17-4CC8-B583-1870AEFA5D0B}" type="datetimeFigureOut">
              <a:rPr lang="uk-UA" smtClean="0"/>
              <a:t>24.09.2025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03C8FD1-1E0D-64FA-82E6-B65C15818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6E62063-FDAC-9297-75FD-6B942E069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EC33-55F0-4C43-AE16-250123520EB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4350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C688DF-3CAE-8633-0538-68686B6A5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D6D2E6F7-8F44-F8EB-150D-9BEDD036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37C5142-66D4-2E53-3F55-98646B8A8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CB40-AE17-4CC8-B583-1870AEFA5D0B}" type="datetimeFigureOut">
              <a:rPr lang="uk-UA" smtClean="0"/>
              <a:t>24.09.2025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EE1E60E-EA7D-C414-7180-350BE0E0A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3F88FE4-EE33-5F96-DE72-2A3C09F78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EC33-55F0-4C43-AE16-250123520EB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8955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E4C7B7FB-E045-5A93-418B-63AA8CBE37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0E9501D7-7859-2994-012B-65F4D9BD0C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B1BD223-0E57-6142-387C-A38CDEBFA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CB40-AE17-4CC8-B583-1870AEFA5D0B}" type="datetimeFigureOut">
              <a:rPr lang="uk-UA" smtClean="0"/>
              <a:t>24.09.2025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9788861-615F-C340-7076-902B8D007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D3D9915-885B-62D6-A6AB-20F9D6038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EC33-55F0-4C43-AE16-250123520EB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689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1AB4BD-9ED9-597B-950B-806929339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AE4F150-051C-925E-D053-D370186374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3BCFDF8-FB3B-7A8C-E154-C52F5EAC1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CB40-AE17-4CC8-B583-1870AEFA5D0B}" type="datetimeFigureOut">
              <a:rPr lang="uk-UA" smtClean="0"/>
              <a:t>24.09.2025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0F6349F-BBBC-02CC-E8E5-0FF101BEA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0A5820B-A94C-F864-3EDC-E81B685CB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EC33-55F0-4C43-AE16-250123520EB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4509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ABCDA3-8169-C9FA-8BDD-68F598C09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5FF05D5C-632E-CD7D-137A-E02597ADB0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28D65A1-65D6-5F9A-BF28-BA48D8092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CB40-AE17-4CC8-B583-1870AEFA5D0B}" type="datetimeFigureOut">
              <a:rPr lang="uk-UA" smtClean="0"/>
              <a:t>24.09.2025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5BCE450-DEAC-F971-5AB6-01674CB98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4F48AF2-09AC-9661-D661-FED22F0CA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EC33-55F0-4C43-AE16-250123520EB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7251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D413B8-FB8E-E540-2A2A-94B0C16CB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E5ED04A-FDCB-E10F-F8B0-F76E50335F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978D76EA-7090-ACBA-7EEE-6E98470845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8D26943-5C17-47AC-5C7A-545EE8F2F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CB40-AE17-4CC8-B583-1870AEFA5D0B}" type="datetimeFigureOut">
              <a:rPr lang="uk-UA" smtClean="0"/>
              <a:t>24.09.2025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4EF1FB68-0077-9161-5634-C8D4FA0E3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E42523B6-307B-2159-B622-CF0A8BD8F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EC33-55F0-4C43-AE16-250123520EB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900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7E7AF7-7678-0BEC-DBE4-C89AFABBE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59B07614-3D5D-54D4-720C-93ADCDADDC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02EA604E-59FD-0431-CA92-E76278E708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70F2ACFA-BB5B-2F72-25FC-ADCA75D0C8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802D5368-6EEF-C57D-0880-8922D89440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BF1954EC-81F8-96FB-DB92-D3283BFF1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CB40-AE17-4CC8-B583-1870AEFA5D0B}" type="datetimeFigureOut">
              <a:rPr lang="uk-UA" smtClean="0"/>
              <a:t>24.09.2025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94E10F34-8D35-50EF-E95A-559BA9BF4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EA4B7BE4-535A-E545-FEC8-8FA5758D8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EC33-55F0-4C43-AE16-250123520EB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7083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C38250-0B28-FECC-1AF8-AF1B20E40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7EFB40AD-8187-A8B0-1C54-E9F7A7B4A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CB40-AE17-4CC8-B583-1870AEFA5D0B}" type="datetimeFigureOut">
              <a:rPr lang="uk-UA" smtClean="0"/>
              <a:t>24.09.2025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7E3DDF71-24DE-E380-40DC-7D24505F6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B265FD7F-891D-BC9F-D209-A33ABF762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EC33-55F0-4C43-AE16-250123520EB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5663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1500948A-6C98-0306-20CD-B024298E5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CB40-AE17-4CC8-B583-1870AEFA5D0B}" type="datetimeFigureOut">
              <a:rPr lang="uk-UA" smtClean="0"/>
              <a:t>24.09.2025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96939EE6-F334-8E9A-4C98-380CEF6C1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F3B5D673-3FDB-D5C2-DE66-B5590491C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EC33-55F0-4C43-AE16-250123520EB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1533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73E3B3-6044-F809-20C3-DB82A737C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0C332DD-5FAF-2AE0-F836-A5C5D622A3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D3AED74E-4E13-6357-30DA-619FA95AF1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A64164D-BBBC-4219-580C-996309BF5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CB40-AE17-4CC8-B583-1870AEFA5D0B}" type="datetimeFigureOut">
              <a:rPr lang="uk-UA" smtClean="0"/>
              <a:t>24.09.2025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820C8522-E9D4-8B50-038C-3314369FA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9E34ED97-85A7-1DF5-9928-5A91EE034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EC33-55F0-4C43-AE16-250123520EB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0178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46D72-68EF-EE32-DA47-F0A292455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845F007E-6D9B-066E-7FA6-39F27D58A3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CA8FBB1-CC0B-5A65-A6E1-8BBE72CC84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A709AE8-F433-ED92-6E86-E30247905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CB40-AE17-4CC8-B583-1870AEFA5D0B}" type="datetimeFigureOut">
              <a:rPr lang="uk-UA" smtClean="0"/>
              <a:t>24.09.2025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F4F8CB7D-CD2B-99FF-8190-F826D52D9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E3F8E0D4-1969-0FE8-9093-B2BCA0E5B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EC33-55F0-4C43-AE16-250123520EB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9038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964825B2-AE12-19CA-939F-C1881370C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458C56C2-F3B8-DF57-18E2-953598BD2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DBD2303-26FD-D46F-2BCA-4DE08177CF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5CB40-AE17-4CC8-B583-1870AEFA5D0B}" type="datetimeFigureOut">
              <a:rPr lang="uk-UA" smtClean="0"/>
              <a:t>24.09.2025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03C48E7-6B34-DF54-819D-F7D8879FFD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C480654-EB04-14C3-99B7-8EC73B4D68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BEC33-55F0-4C43-AE16-250123520EB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411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9BE30F-B5FE-92FE-5EE6-FC5205AAB1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A1D5ED97-B36C-5DA2-ED9C-84588E0DFF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E6CB67-3B4D-0EAB-BF37-11EADBE56A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989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4D15DA-AC4B-651F-2496-63C2C6339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C239EEF4-E631-9A4D-5A37-2657357FFA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751" y="0"/>
            <a:ext cx="12590213" cy="6858000"/>
          </a:xfrm>
        </p:spPr>
      </p:pic>
    </p:spTree>
    <p:extLst>
      <p:ext uri="{BB962C8B-B14F-4D97-AF65-F5344CB8AC3E}">
        <p14:creationId xmlns:p14="http://schemas.microsoft.com/office/powerpoint/2010/main" val="1758024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5AAB07-5B52-917F-B700-1B4A1BFC1A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BC6EF7C0-4A8B-9665-7616-354F7A6FF9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D13329C-2338-63AA-8E11-92BBF03788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" y="0"/>
            <a:ext cx="121722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119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B57FB8-C8BB-60EC-A52F-F4D2CA5411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CDDACFF-F8EC-A673-758A-8FF646D434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493309-2130-823D-29E6-FBC8D2E4DE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" y="0"/>
            <a:ext cx="121722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104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A6F32B-906B-18A9-4C3A-B3548E3CA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" name="Місце для вмісту 6">
            <a:extLst>
              <a:ext uri="{FF2B5EF4-FFF2-40B4-BE49-F238E27FC236}">
                <a16:creationId xmlns:a16="http://schemas.microsoft.com/office/drawing/2014/main" id="{33BC71A7-FAA2-38DD-EF4D-D283F01F5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4391"/>
            <a:ext cx="12192000" cy="6965630"/>
          </a:xfrm>
        </p:spPr>
      </p:pic>
    </p:spTree>
    <p:extLst>
      <p:ext uri="{BB962C8B-B14F-4D97-AF65-F5344CB8AC3E}">
        <p14:creationId xmlns:p14="http://schemas.microsoft.com/office/powerpoint/2010/main" val="1997248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4058B8-1279-45A6-E932-3805C6FA5B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79156349-F724-39BC-0C35-D63DBD544BE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4EEF99D-F71C-1168-5991-1EE872A998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" y="0"/>
            <a:ext cx="121722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895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3401DA-E142-7167-4CFF-F675E1397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" name="Місце для вмісту 6">
            <a:extLst>
              <a:ext uri="{FF2B5EF4-FFF2-40B4-BE49-F238E27FC236}">
                <a16:creationId xmlns:a16="http://schemas.microsoft.com/office/drawing/2014/main" id="{9CB60645-28C5-34B3-93D1-6967E22F6E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4715"/>
            <a:ext cx="12192000" cy="7292715"/>
          </a:xfrm>
        </p:spPr>
      </p:pic>
    </p:spTree>
    <p:extLst>
      <p:ext uri="{BB962C8B-B14F-4D97-AF65-F5344CB8AC3E}">
        <p14:creationId xmlns:p14="http://schemas.microsoft.com/office/powerpoint/2010/main" val="2082525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C76018-7CB0-1F26-C21A-CC339D398B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8B90DAF4-1CA1-6C19-F335-3614DEDC85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1422360-7AF2-2466-1CFF-C02F0AD801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" y="0"/>
            <a:ext cx="121722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0697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C9662E-E5BF-45FC-9169-794BD20D1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" name="Місце для вмісту 6">
            <a:extLst>
              <a:ext uri="{FF2B5EF4-FFF2-40B4-BE49-F238E27FC236}">
                <a16:creationId xmlns:a16="http://schemas.microsoft.com/office/drawing/2014/main" id="{B4179B22-8AA1-589B-7273-2D24173234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576"/>
            <a:ext cx="12314903" cy="6938397"/>
          </a:xfrm>
        </p:spPr>
      </p:pic>
    </p:spTree>
    <p:extLst>
      <p:ext uri="{BB962C8B-B14F-4D97-AF65-F5344CB8AC3E}">
        <p14:creationId xmlns:p14="http://schemas.microsoft.com/office/powerpoint/2010/main" val="1399877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EEB13C-DAB4-1B24-A77B-E6C228C4F7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79EDA9A1-CDAB-D269-E8A2-27D214C8B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D2DE2CF-69C2-6C65-5AFF-D910B24C91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" y="0"/>
            <a:ext cx="121722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435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F0879B-614B-4E51-DE9C-626F695E5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" name="Місце для вмісту 6">
            <a:extLst>
              <a:ext uri="{FF2B5EF4-FFF2-40B4-BE49-F238E27FC236}">
                <a16:creationId xmlns:a16="http://schemas.microsoft.com/office/drawing/2014/main" id="{2B33C977-79C5-FDBA-4E49-F21A8F4CEF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3512"/>
            <a:ext cx="12192000" cy="7245024"/>
          </a:xfrm>
        </p:spPr>
      </p:pic>
    </p:spTree>
    <p:extLst>
      <p:ext uri="{BB962C8B-B14F-4D97-AF65-F5344CB8AC3E}">
        <p14:creationId xmlns:p14="http://schemas.microsoft.com/office/powerpoint/2010/main" val="995815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940D12-4404-880B-E4AF-8802BF7260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85FD775C-EE9D-D86E-1E4F-7E56479DC8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C48008-25E1-7031-5AA4-1A7EA8EB01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258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17F390-1D98-1EB8-AA4C-916F0CB04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" name="Місце для вмісту 6">
            <a:extLst>
              <a:ext uri="{FF2B5EF4-FFF2-40B4-BE49-F238E27FC236}">
                <a16:creationId xmlns:a16="http://schemas.microsoft.com/office/drawing/2014/main" id="{E52C9E61-4331-E29F-5FB3-29E675F42F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986" y="-28954"/>
            <a:ext cx="12274986" cy="6915908"/>
          </a:xfrm>
        </p:spPr>
      </p:pic>
    </p:spTree>
    <p:extLst>
      <p:ext uri="{BB962C8B-B14F-4D97-AF65-F5344CB8AC3E}">
        <p14:creationId xmlns:p14="http://schemas.microsoft.com/office/powerpoint/2010/main" val="4547760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16013F-2E46-2680-A23C-E042450FF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" name="Місце для вмісту 5">
            <a:extLst>
              <a:ext uri="{FF2B5EF4-FFF2-40B4-BE49-F238E27FC236}">
                <a16:creationId xmlns:a16="http://schemas.microsoft.com/office/drawing/2014/main" id="{6516AB1D-CEF5-4458-2B4D-A209527FD2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3742"/>
            <a:ext cx="12192000" cy="6921742"/>
          </a:xfrm>
        </p:spPr>
      </p:pic>
    </p:spTree>
    <p:extLst>
      <p:ext uri="{BB962C8B-B14F-4D97-AF65-F5344CB8AC3E}">
        <p14:creationId xmlns:p14="http://schemas.microsoft.com/office/powerpoint/2010/main" val="40555140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B65AE3-061D-D01F-6702-3D6F56F817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A099CF36-D0FD-AE27-8488-B2ABF03F36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5B5F7B6-932D-6F55-2488-904236DCF1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" y="0"/>
            <a:ext cx="121722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3013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A83D01-915C-4B56-4958-523721E1E9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ED9450B8-E17F-93B8-E39F-37C5C6DEFA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ED2DB5-2752-15FF-68DB-368A4989FF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" y="0"/>
            <a:ext cx="121722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3054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D841F-ADA2-1798-1899-559FF7E25C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775A0532-E4D2-C5AC-C343-96E8431267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8CACCB6-85D5-016F-177D-F1467BC37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" y="0"/>
            <a:ext cx="121722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3325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B9EA26-EE5E-844A-B68D-FB70520135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679FD35-B729-74EF-3F54-32FF3E4EBF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31CEFD0-D9A3-EB47-0E91-8F0974B13C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" y="0"/>
            <a:ext cx="121722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819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6ABB5-EBD8-A4B3-4960-165A8F6C9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" name="Місце для вмісту 5">
            <a:extLst>
              <a:ext uri="{FF2B5EF4-FFF2-40B4-BE49-F238E27FC236}">
                <a16:creationId xmlns:a16="http://schemas.microsoft.com/office/drawing/2014/main" id="{E8E429FC-B927-0FD7-2184-C7A6F4B74B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419"/>
            <a:ext cx="12192000" cy="6889419"/>
          </a:xfrm>
        </p:spPr>
      </p:pic>
    </p:spTree>
    <p:extLst>
      <p:ext uri="{BB962C8B-B14F-4D97-AF65-F5344CB8AC3E}">
        <p14:creationId xmlns:p14="http://schemas.microsoft.com/office/powerpoint/2010/main" val="4836120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9AA41F-D3BE-14F7-DD8A-5A4E01C5AA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F7F266DF-B6E0-4E7A-161F-1B05019874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104CBB2-A26C-3253-F895-EFFD0F89D1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" y="0"/>
            <a:ext cx="121722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5746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4A3525-B158-3033-B662-8E6C0E7A89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55872195-EB1B-85C7-D799-C0CB621AF8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96633F-06DB-DE1C-A7BA-EC8714D097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" y="0"/>
            <a:ext cx="121722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055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83BA8F-D409-516D-15EB-877CDF404E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EF14A7D8-5346-6F92-35E7-759A862CC9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96C9A1-AD9D-5C0A-704A-F53A22E9D5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" y="0"/>
            <a:ext cx="121722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050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2BD8CC-54DE-45AE-A938-4DCBBAD8F6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DCDD7D8E-EDBF-2186-4C9C-DB8C4BA813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D80D0C-7E8F-0CFB-9CE6-BB01C5DCC7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" y="0"/>
            <a:ext cx="121722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663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00D784-D478-F5B9-05B6-1164BBF63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" name="Місце для вмісту 5">
            <a:extLst>
              <a:ext uri="{FF2B5EF4-FFF2-40B4-BE49-F238E27FC236}">
                <a16:creationId xmlns:a16="http://schemas.microsoft.com/office/drawing/2014/main" id="{8770FED8-20FC-42D6-4905-A6C83A333D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693"/>
            <a:ext cx="12192000" cy="7112170"/>
          </a:xfrm>
        </p:spPr>
      </p:pic>
    </p:spTree>
    <p:extLst>
      <p:ext uri="{BB962C8B-B14F-4D97-AF65-F5344CB8AC3E}">
        <p14:creationId xmlns:p14="http://schemas.microsoft.com/office/powerpoint/2010/main" val="1241802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58778-FAF9-E4D4-59EA-76AA32FF21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13732249-F6A2-04B4-F7C6-D6D0775077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758EE12-0AD6-DAC3-D4F8-126B0A3119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" y="0"/>
            <a:ext cx="121722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757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2CFE23-EB98-A5AA-367C-CAC71BEDC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7" name="Місце для вмісту 6">
            <a:extLst>
              <a:ext uri="{FF2B5EF4-FFF2-40B4-BE49-F238E27FC236}">
                <a16:creationId xmlns:a16="http://schemas.microsoft.com/office/drawing/2014/main" id="{F89E9F40-AAB6-BF56-DFA8-501C0362C4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6368"/>
            <a:ext cx="12192000" cy="6974368"/>
          </a:xfrm>
        </p:spPr>
      </p:pic>
    </p:spTree>
    <p:extLst>
      <p:ext uri="{BB962C8B-B14F-4D97-AF65-F5344CB8AC3E}">
        <p14:creationId xmlns:p14="http://schemas.microsoft.com/office/powerpoint/2010/main" val="2749906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9CAE52-49E6-7A38-C594-AAC86DAD8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4D1D4A5D-9272-236A-541E-170AAFFE7C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806" y="0"/>
            <a:ext cx="12549806" cy="7070745"/>
          </a:xfrm>
        </p:spPr>
      </p:pic>
    </p:spTree>
    <p:extLst>
      <p:ext uri="{BB962C8B-B14F-4D97-AF65-F5344CB8AC3E}">
        <p14:creationId xmlns:p14="http://schemas.microsoft.com/office/powerpoint/2010/main" val="667248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970531-AA48-4197-93A6-DB215818B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" name="Місце для вмісту 6">
            <a:extLst>
              <a:ext uri="{FF2B5EF4-FFF2-40B4-BE49-F238E27FC236}">
                <a16:creationId xmlns:a16="http://schemas.microsoft.com/office/drawing/2014/main" id="{771FF83D-37B4-2D46-116B-341F7E63F0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3910"/>
          </a:xfrm>
        </p:spPr>
      </p:pic>
    </p:spTree>
    <p:extLst>
      <p:ext uri="{BB962C8B-B14F-4D97-AF65-F5344CB8AC3E}">
        <p14:creationId xmlns:p14="http://schemas.microsoft.com/office/powerpoint/2010/main" val="35539311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</TotalTime>
  <Words>1</Words>
  <Application>Microsoft Office PowerPoint</Application>
  <PresentationFormat>Широкий екран</PresentationFormat>
  <Paragraphs>1</Paragraphs>
  <Slides>28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Olga Belotska</dc:creator>
  <cp:lastModifiedBy>Olga Belotska</cp:lastModifiedBy>
  <cp:revision>16</cp:revision>
  <dcterms:created xsi:type="dcterms:W3CDTF">2024-09-24T22:04:41Z</dcterms:created>
  <dcterms:modified xsi:type="dcterms:W3CDTF">2025-09-24T07:36:46Z</dcterms:modified>
</cp:coreProperties>
</file>