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660"/>
  </p:normalViewPr>
  <p:slideViewPr>
    <p:cSldViewPr snapToGrid="0">
      <p:cViewPr varScale="1">
        <p:scale>
          <a:sx n="66" d="100"/>
          <a:sy n="66" d="100"/>
        </p:scale>
        <p:origin x="133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9651C0-469A-B2F2-23A7-84015760A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556221D-0E3E-8F30-F118-59CAE481E5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59D1F29-ED26-1E73-956C-0294EAC4C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2CCD0DA-9B9C-72C6-7FDF-E96DE64AB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7946D36-DF0A-0388-3EAE-3C9E9D4AC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6693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40F02-392E-CBBB-1CB0-371D5236A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B2628FA-79CF-501E-4B52-56DC94A3A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202999D-8B02-B009-A783-8A7A5EDCF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FBB6E5C-B766-B1D6-1334-F30F83EBE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E5367E3-C14C-F32B-AB09-0E8C46356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0602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D1394034-4982-6139-E0FD-48E8ACBC8F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1A9D9F1-5B46-DEAD-01AB-D72BF50A08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7938038-7D36-0268-2DEC-6B1454F5A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573484B-C0E3-FAAF-CA80-0C599C31B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D1EA5FE-2D97-7B52-33B5-C240EF21C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894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BC4BC0-61A0-065F-DF2D-6BB7BA2C7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528EAA7-4FE6-F79C-9D1A-8F196D771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AF35246-5A79-6C0B-567A-5ADE10B2D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B3C3EA4-C068-0DD1-FE90-EE1F98CE8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A926F2A-0EDE-ED35-9748-4C6F34DEC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794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EAA5F-72C0-8965-1F45-D486A321D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0A0391E-F517-977E-016F-83D5837CB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73240FD-E5F1-D356-7440-E03F12DA3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1D672C6-01D1-F3B0-5F5F-89C1E4710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B5200F8-CD72-95AF-AB45-88BE27CFF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1287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144979-357A-8F3C-8078-7EB0D5334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4CABD48-6CAB-DC69-9155-2F08CFEC6F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977EAD4-1DD8-D1F1-C66B-9B100FB2B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A29F657-7CA5-330B-0619-539511DCE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71AA53B-D9DB-BC0D-76C7-0AB336256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669331B-879E-E7F0-B6BD-67A32DF6C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263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0A1D7F-B32E-5E92-E974-51988DF1E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8E83054-1973-1CA8-C33E-ADE0D80C7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B1D1D9B-CB6F-2242-D883-1780BBB7C6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BAEC0826-A410-687B-9AE5-8B66E9670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F4DAFF16-D15B-989E-D247-224A47271E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6E27F80-7EEF-504E-9422-D4F58876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5DC641D4-B604-A5A5-6D96-D1DF13C05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BA0D056A-3435-3FC7-97B7-750D49202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849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4FC443-6E27-6212-47DC-9E6E47E06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DE6843BF-1EE8-145E-2333-9A18D8BB2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CF075447-30BA-C329-2D4A-8E49A7A73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ED373A3-38D5-680D-4263-1E50E53BA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3148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B0470264-D0B7-EFC3-CC1D-1804C3E5B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A3964978-0251-52AE-5A30-DFBE2BB3A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3CAAE6C6-48B5-8E16-A662-3409C49E2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6343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29B045-4E8F-DEB5-4EA6-C650717ED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6AFEC27-7CAD-AB49-AFBE-F831F74FA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F3E7F3B-CC6D-F320-CF04-4654E4D11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3ED1707-5E59-F447-C5FE-4692F81A6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BACDB67-D885-5F11-CA93-798505C0D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6A00BA6-D138-BFB9-36A7-95B15B33D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6245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D95780-5FD5-B604-6FD7-04FF68B01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2D7B6AF9-5665-6140-4A5C-6440E810C5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B70101FA-DB1A-02CD-C955-ED984A3A3B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7823CFF-C806-0A57-3F40-7C51EEA52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37D7D76-FD01-DE58-509E-2575EEFE3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9E93A65-2FD3-3A5B-40C8-CD24C31E9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631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08E04803-DF36-DB06-B88F-74A0E20BD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9224256-68A7-D32A-6284-B83ABB6143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BAA156D-A9BA-057D-0685-49D9AEB320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8EDB2-7D52-4DF7-BBD8-EFB9C2E7F640}" type="datetimeFigureOut">
              <a:rPr lang="uk-UA" smtClean="0"/>
              <a:t>15.05.2025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29F2BC1-A8EA-97F3-5CFA-49D2D5938D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2B9B4CF-ED7E-3464-FB7D-247FC8E9C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F3AA0-4710-4455-844A-7A5160B3D2A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76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7365C5-E89E-AA3B-A1B2-62BA565581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B92C56B-8591-CE23-32E8-6B948A107E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8EE1187-C40E-3B6B-B710-F4B57EE64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53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A29AB2-7AEA-E570-F041-1120E27E0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221E2E79-A9BC-3DEF-A737-3DE3B4F124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383775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1A1B6B-1BC0-4E6F-AEBD-A8635B6E8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7A414BD9-71BF-C906-C522-9B31A36AFA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8300" y="0"/>
            <a:ext cx="12560300" cy="6858000"/>
          </a:xfrm>
        </p:spPr>
      </p:pic>
    </p:spTree>
    <p:extLst>
      <p:ext uri="{BB962C8B-B14F-4D97-AF65-F5344CB8AC3E}">
        <p14:creationId xmlns:p14="http://schemas.microsoft.com/office/powerpoint/2010/main" val="4274792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67075-B474-7E7A-0F6F-84B5324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2C238C88-4CC4-BA7E-33D8-D002FFA41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60300" cy="6858000"/>
          </a:xfrm>
        </p:spPr>
      </p:pic>
    </p:spTree>
    <p:extLst>
      <p:ext uri="{BB962C8B-B14F-4D97-AF65-F5344CB8AC3E}">
        <p14:creationId xmlns:p14="http://schemas.microsoft.com/office/powerpoint/2010/main" val="1280219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F6DC1-8E61-8869-26CB-2D6E145F4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037D30B7-8B3A-80A3-40C9-6E45FE8069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15314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55445E-6B89-B946-EEBC-CC8268D1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F75A6936-9485-4538-9FBC-8F82C5D937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3333817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FD129-CFEA-6EE2-970B-FD7796B38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249327BD-3FD2-2F8F-C533-C67BBB122F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1830" y="0"/>
            <a:ext cx="12883830" cy="7247154"/>
          </a:xfrm>
        </p:spPr>
      </p:pic>
    </p:spTree>
    <p:extLst>
      <p:ext uri="{BB962C8B-B14F-4D97-AF65-F5344CB8AC3E}">
        <p14:creationId xmlns:p14="http://schemas.microsoft.com/office/powerpoint/2010/main" val="3352024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9BA506-DC80-E177-3264-7941604A7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896A1DD6-1CD2-CD2C-2797-BCA6EFE485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300"/>
            <a:ext cx="12444974" cy="7000299"/>
          </a:xfrm>
        </p:spPr>
      </p:pic>
    </p:spTree>
    <p:extLst>
      <p:ext uri="{BB962C8B-B14F-4D97-AF65-F5344CB8AC3E}">
        <p14:creationId xmlns:p14="http://schemas.microsoft.com/office/powerpoint/2010/main" val="1696125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05F79-24F7-342B-9DA9-E16BB1BAD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B52B5772-300C-7F87-56A6-C5E74B0853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28051" cy="7151183"/>
          </a:xfrm>
        </p:spPr>
      </p:pic>
    </p:spTree>
    <p:extLst>
      <p:ext uri="{BB962C8B-B14F-4D97-AF65-F5344CB8AC3E}">
        <p14:creationId xmlns:p14="http://schemas.microsoft.com/office/powerpoint/2010/main" val="2238394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220807-0EBD-6531-10F3-32B89A236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35643617-235C-69A0-58E3-ADD660DEE8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90139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755862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DBF5D6-AD3C-D0C6-B265-FE8A78ED7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43C7AF98-B399-20F1-AA56-C834EC4CDA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830" y="0"/>
            <a:ext cx="12248830" cy="6858000"/>
          </a:xfrm>
        </p:spPr>
      </p:pic>
    </p:spTree>
    <p:extLst>
      <p:ext uri="{BB962C8B-B14F-4D97-AF65-F5344CB8AC3E}">
        <p14:creationId xmlns:p14="http://schemas.microsoft.com/office/powerpoint/2010/main" val="3543858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32C273-A527-0A82-65EC-E1C7D0AC3A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A682957-508E-6F44-FAFE-98F35612EF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21396B-07B8-D48B-95ED-97F979BA2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48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C79F7A-69B4-782A-F395-87A733475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1513EC8A-F80A-4DFD-DD0D-730B79189E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7283" y="-506052"/>
            <a:ext cx="13091648" cy="7364052"/>
          </a:xfrm>
        </p:spPr>
      </p:pic>
    </p:spTree>
    <p:extLst>
      <p:ext uri="{BB962C8B-B14F-4D97-AF65-F5344CB8AC3E}">
        <p14:creationId xmlns:p14="http://schemas.microsoft.com/office/powerpoint/2010/main" val="2076305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CED162-7E6E-434D-4E27-C4D96D4E3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CE15756B-A6B9-AC44-4E01-FDDF8057E9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7412" y="0"/>
            <a:ext cx="13209412" cy="7430294"/>
          </a:xfrm>
        </p:spPr>
      </p:pic>
    </p:spTree>
    <p:extLst>
      <p:ext uri="{BB962C8B-B14F-4D97-AF65-F5344CB8AC3E}">
        <p14:creationId xmlns:p14="http://schemas.microsoft.com/office/powerpoint/2010/main" val="1244422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32F562-3250-ADD8-A7BC-A62A03D70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79035DBA-4E01-46F7-B3FE-9BDB6686AE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474" y="0"/>
            <a:ext cx="12697691" cy="7142451"/>
          </a:xfrm>
        </p:spPr>
      </p:pic>
    </p:spTree>
    <p:extLst>
      <p:ext uri="{BB962C8B-B14F-4D97-AF65-F5344CB8AC3E}">
        <p14:creationId xmlns:p14="http://schemas.microsoft.com/office/powerpoint/2010/main" val="2801237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2A673A-DA75-7321-9AE3-31D6D3F38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B57F978F-CCED-AF1D-D60D-5840736DEE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3E5470-63DE-D9D2-F683-6E0E1312C4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10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3AF07F-E1DA-9DC6-C0C2-71C4B21033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1EBB7FE-0715-1BF5-5812-F3282B0968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2FCE33-FEBD-8AC0-2611-CE9FFB501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98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D3C696-633C-5251-2690-A158E951A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8A9979A9-73E3-7B02-7ADA-1BFBB84256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255" y="-318944"/>
            <a:ext cx="12500392" cy="7176943"/>
          </a:xfrm>
        </p:spPr>
      </p:pic>
    </p:spTree>
    <p:extLst>
      <p:ext uri="{BB962C8B-B14F-4D97-AF65-F5344CB8AC3E}">
        <p14:creationId xmlns:p14="http://schemas.microsoft.com/office/powerpoint/2010/main" val="3397632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C40B41-9660-6DA6-F4DC-38E122B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798CDE37-AE57-657B-435A-C5996FC17A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903" y="0"/>
            <a:ext cx="12876903" cy="7430294"/>
          </a:xfrm>
        </p:spPr>
      </p:pic>
    </p:spTree>
    <p:extLst>
      <p:ext uri="{BB962C8B-B14F-4D97-AF65-F5344CB8AC3E}">
        <p14:creationId xmlns:p14="http://schemas.microsoft.com/office/powerpoint/2010/main" val="40107429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Широкий екран</PresentationFormat>
  <Paragraphs>0</Paragraphs>
  <Slides>19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Olga Belotska</dc:creator>
  <cp:lastModifiedBy>Olga Belotska</cp:lastModifiedBy>
  <cp:revision>3</cp:revision>
  <dcterms:created xsi:type="dcterms:W3CDTF">2025-05-15T12:49:21Z</dcterms:created>
  <dcterms:modified xsi:type="dcterms:W3CDTF">2025-05-15T20:20:30Z</dcterms:modified>
</cp:coreProperties>
</file>