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86" r:id="rId7"/>
    <p:sldId id="285" r:id="rId8"/>
    <p:sldId id="263" r:id="rId9"/>
    <p:sldId id="260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59" r:id="rId18"/>
    <p:sldId id="272" r:id="rId19"/>
    <p:sldId id="273" r:id="rId20"/>
    <p:sldId id="271" r:id="rId21"/>
    <p:sldId id="274" r:id="rId22"/>
    <p:sldId id="275" r:id="rId23"/>
    <p:sldId id="276" r:id="rId24"/>
    <p:sldId id="277" r:id="rId25"/>
    <p:sldId id="279" r:id="rId26"/>
    <p:sldId id="280" r:id="rId27"/>
    <p:sldId id="282" r:id="rId28"/>
    <p:sldId id="278" r:id="rId29"/>
    <p:sldId id="284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94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7D3D-4A2A-49C3-8CD6-6056CB5C653C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6D91-0F20-4BCD-91DA-F80D6C8247C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307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7D3D-4A2A-49C3-8CD6-6056CB5C653C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6D91-0F20-4BCD-91DA-F80D6C8247C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961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7D3D-4A2A-49C3-8CD6-6056CB5C653C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6D91-0F20-4BCD-91DA-F80D6C8247C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128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7D3D-4A2A-49C3-8CD6-6056CB5C653C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6D91-0F20-4BCD-91DA-F80D6C8247C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85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7D3D-4A2A-49C3-8CD6-6056CB5C653C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6D91-0F20-4BCD-91DA-F80D6C8247C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321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7D3D-4A2A-49C3-8CD6-6056CB5C653C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6D91-0F20-4BCD-91DA-F80D6C8247C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581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7D3D-4A2A-49C3-8CD6-6056CB5C653C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6D91-0F20-4BCD-91DA-F80D6C8247C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52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7D3D-4A2A-49C3-8CD6-6056CB5C653C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6D91-0F20-4BCD-91DA-F80D6C8247C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385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7D3D-4A2A-49C3-8CD6-6056CB5C653C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6D91-0F20-4BCD-91DA-F80D6C8247C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744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7D3D-4A2A-49C3-8CD6-6056CB5C653C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6D91-0F20-4BCD-91DA-F80D6C8247C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298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7D3D-4A2A-49C3-8CD6-6056CB5C653C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6D91-0F20-4BCD-91DA-F80D6C8247C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722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57D3D-4A2A-49C3-8CD6-6056CB5C653C}" type="datetimeFigureOut">
              <a:rPr lang="ru-RU" smtClean="0"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96D91-0F20-4BCD-91DA-F80D6C8247C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970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719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805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6080" y="-109728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207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405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8260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2790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4911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4424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6462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5329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447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349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5693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9411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658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4956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1413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3749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3553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7258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664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841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426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45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440" y="9144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49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99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954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176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2654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0</Words>
  <Application>Microsoft Office PowerPoint</Application>
  <PresentationFormat>Широкий екран</PresentationFormat>
  <Paragraphs>0</Paragraphs>
  <Slides>29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Olga Belotska</cp:lastModifiedBy>
  <cp:revision>14</cp:revision>
  <dcterms:created xsi:type="dcterms:W3CDTF">2023-05-28T15:26:26Z</dcterms:created>
  <dcterms:modified xsi:type="dcterms:W3CDTF">2024-02-05T14:40:08Z</dcterms:modified>
</cp:coreProperties>
</file>