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00" r:id="rId3"/>
    <p:sldId id="304" r:id="rId4"/>
    <p:sldId id="303" r:id="rId5"/>
    <p:sldId id="302" r:id="rId6"/>
    <p:sldId id="301" r:id="rId7"/>
    <p:sldId id="299" r:id="rId8"/>
    <p:sldId id="298" r:id="rId9"/>
    <p:sldId id="297" r:id="rId10"/>
    <p:sldId id="296" r:id="rId11"/>
    <p:sldId id="295" r:id="rId12"/>
    <p:sldId id="294" r:id="rId13"/>
    <p:sldId id="293" r:id="rId14"/>
    <p:sldId id="292" r:id="rId15"/>
    <p:sldId id="291" r:id="rId16"/>
    <p:sldId id="290" r:id="rId17"/>
    <p:sldId id="289" r:id="rId18"/>
    <p:sldId id="288" r:id="rId19"/>
    <p:sldId id="287" r:id="rId20"/>
    <p:sldId id="285" r:id="rId21"/>
    <p:sldId id="286" r:id="rId22"/>
    <p:sldId id="284" r:id="rId23"/>
    <p:sldId id="283" r:id="rId24"/>
    <p:sldId id="282" r:id="rId25"/>
    <p:sldId id="281" r:id="rId26"/>
    <p:sldId id="278" r:id="rId27"/>
    <p:sldId id="277" r:id="rId28"/>
    <p:sldId id="275" r:id="rId29"/>
    <p:sldId id="274" r:id="rId30"/>
    <p:sldId id="273" r:id="rId31"/>
    <p:sldId id="272" r:id="rId32"/>
    <p:sldId id="271" r:id="rId33"/>
    <p:sldId id="270" r:id="rId34"/>
    <p:sldId id="269" r:id="rId35"/>
    <p:sldId id="268" r:id="rId36"/>
    <p:sldId id="267" r:id="rId37"/>
    <p:sldId id="266" r:id="rId38"/>
    <p:sldId id="318" r:id="rId39"/>
    <p:sldId id="264" r:id="rId40"/>
    <p:sldId id="257" r:id="rId41"/>
    <p:sldId id="262" r:id="rId42"/>
    <p:sldId id="263" r:id="rId43"/>
    <p:sldId id="308" r:id="rId44"/>
    <p:sldId id="315" r:id="rId45"/>
    <p:sldId id="316" r:id="rId46"/>
    <p:sldId id="314" r:id="rId4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 snapToGrid="0">
      <p:cViewPr varScale="1">
        <p:scale>
          <a:sx n="69" d="100"/>
          <a:sy n="69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56751-D666-4853-9C98-AC95AE4D55F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DF9F7-6626-47D2-AA55-30D5B3438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8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DF9F7-6626-47D2-AA55-30D5B34384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9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8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1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3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617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13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4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5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7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7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7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BFF8-9162-4941-926A-C76B826967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C2487-AA9B-4720-B708-DD2B21CCB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99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93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2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9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625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9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0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1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0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5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7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7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4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27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6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48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0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0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1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62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73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1</Words>
  <Application>Microsoft Office PowerPoint</Application>
  <PresentationFormat>Широкоэкранный</PresentationFormat>
  <Paragraphs>1</Paragraphs>
  <Slides>46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27</cp:revision>
  <dcterms:created xsi:type="dcterms:W3CDTF">2023-01-16T01:48:39Z</dcterms:created>
  <dcterms:modified xsi:type="dcterms:W3CDTF">2023-01-22T11:39:51Z</dcterms:modified>
</cp:coreProperties>
</file>