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6" r:id="rId2"/>
    <p:sldId id="296" r:id="rId3"/>
    <p:sldId id="308" r:id="rId4"/>
    <p:sldId id="309" r:id="rId5"/>
    <p:sldId id="310" r:id="rId6"/>
    <p:sldId id="302" r:id="rId7"/>
    <p:sldId id="300" r:id="rId8"/>
    <p:sldId id="299" r:id="rId9"/>
    <p:sldId id="298" r:id="rId10"/>
    <p:sldId id="306" r:id="rId11"/>
    <p:sldId id="301" r:id="rId12"/>
    <p:sldId id="303" r:id="rId13"/>
    <p:sldId id="307" r:id="rId14"/>
    <p:sldId id="305" r:id="rId15"/>
    <p:sldId id="304" r:id="rId16"/>
    <p:sldId id="311" r:id="rId17"/>
    <p:sldId id="312" r:id="rId18"/>
    <p:sldId id="323" r:id="rId19"/>
    <p:sldId id="329" r:id="rId20"/>
    <p:sldId id="328" r:id="rId21"/>
    <p:sldId id="325" r:id="rId22"/>
    <p:sldId id="327" r:id="rId23"/>
    <p:sldId id="326" r:id="rId24"/>
    <p:sldId id="324" r:id="rId25"/>
    <p:sldId id="334" r:id="rId26"/>
    <p:sldId id="333" r:id="rId27"/>
    <p:sldId id="332" r:id="rId28"/>
    <p:sldId id="336" r:id="rId29"/>
    <p:sldId id="335" r:id="rId30"/>
    <p:sldId id="338" r:id="rId31"/>
    <p:sldId id="337" r:id="rId32"/>
    <p:sldId id="331" r:id="rId33"/>
    <p:sldId id="330" r:id="rId34"/>
    <p:sldId id="313" r:id="rId35"/>
    <p:sldId id="316" r:id="rId36"/>
    <p:sldId id="315" r:id="rId37"/>
    <p:sldId id="314" r:id="rId38"/>
    <p:sldId id="317" r:id="rId39"/>
    <p:sldId id="321" r:id="rId40"/>
    <p:sldId id="322" r:id="rId41"/>
    <p:sldId id="318" r:id="rId42"/>
    <p:sldId id="320" r:id="rId43"/>
    <p:sldId id="295" r:id="rId44"/>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87" autoAdjust="0"/>
    <p:restoredTop sz="93714" autoAdjust="0"/>
  </p:normalViewPr>
  <p:slideViewPr>
    <p:cSldViewPr>
      <p:cViewPr varScale="1">
        <p:scale>
          <a:sx n="68" d="100"/>
          <a:sy n="68" d="100"/>
        </p:scale>
        <p:origin x="1434"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31.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3314" name="Group 2">
            <a:extLst>
              <a:ext uri="{FF2B5EF4-FFF2-40B4-BE49-F238E27FC236}">
                <a16:creationId xmlns:a16="http://schemas.microsoft.com/office/drawing/2014/main" id="{C55CC67B-5684-45E0-B1DC-0DEE1DC526E6}"/>
              </a:ext>
            </a:extLst>
          </p:cNvPr>
          <p:cNvGrpSpPr>
            <a:grpSpLocks/>
          </p:cNvGrpSpPr>
          <p:nvPr/>
        </p:nvGrpSpPr>
        <p:grpSpPr bwMode="auto">
          <a:xfrm>
            <a:off x="0" y="0"/>
            <a:ext cx="8763000" cy="5943600"/>
            <a:chOff x="0" y="0"/>
            <a:chExt cx="5520" cy="3744"/>
          </a:xfrm>
        </p:grpSpPr>
        <p:sp>
          <p:nvSpPr>
            <p:cNvPr id="13315" name="Rectangle 3">
              <a:extLst>
                <a:ext uri="{FF2B5EF4-FFF2-40B4-BE49-F238E27FC236}">
                  <a16:creationId xmlns:a16="http://schemas.microsoft.com/office/drawing/2014/main" id="{2AB1873D-A184-45C0-A5AD-965812545B6F}"/>
                </a:ext>
              </a:extLst>
            </p:cNvPr>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ru-RU" altLang="ru-RU" sz="2400">
                <a:latin typeface="Times New Roman" panose="02020603050405020304" pitchFamily="18" charset="0"/>
              </a:endParaRPr>
            </a:p>
          </p:txBody>
        </p:sp>
        <p:grpSp>
          <p:nvGrpSpPr>
            <p:cNvPr id="13316" name="Group 4">
              <a:extLst>
                <a:ext uri="{FF2B5EF4-FFF2-40B4-BE49-F238E27FC236}">
                  <a16:creationId xmlns:a16="http://schemas.microsoft.com/office/drawing/2014/main" id="{10F2F6E9-8C16-4809-B36C-AB42407FDC21}"/>
                </a:ext>
              </a:extLst>
            </p:cNvPr>
            <p:cNvGrpSpPr>
              <a:grpSpLocks/>
            </p:cNvGrpSpPr>
            <p:nvPr userDrawn="1"/>
          </p:nvGrpSpPr>
          <p:grpSpPr bwMode="auto">
            <a:xfrm>
              <a:off x="0" y="2208"/>
              <a:ext cx="5520" cy="1536"/>
              <a:chOff x="0" y="2208"/>
              <a:chExt cx="5520" cy="1536"/>
            </a:xfrm>
          </p:grpSpPr>
          <p:sp>
            <p:nvSpPr>
              <p:cNvPr id="13317" name="Rectangle 5">
                <a:extLst>
                  <a:ext uri="{FF2B5EF4-FFF2-40B4-BE49-F238E27FC236}">
                    <a16:creationId xmlns:a16="http://schemas.microsoft.com/office/drawing/2014/main" id="{AFBB92C8-87A3-4540-8307-280653ED74BF}"/>
                  </a:ext>
                </a:extLst>
              </p:cNvPr>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ru-RU" altLang="ru-RU" sz="2400">
                  <a:latin typeface="Times New Roman" panose="02020603050405020304" pitchFamily="18" charset="0"/>
                </a:endParaRPr>
              </a:p>
            </p:txBody>
          </p:sp>
          <p:sp>
            <p:nvSpPr>
              <p:cNvPr id="13318" name="Rectangle 6">
                <a:extLst>
                  <a:ext uri="{FF2B5EF4-FFF2-40B4-BE49-F238E27FC236}">
                    <a16:creationId xmlns:a16="http://schemas.microsoft.com/office/drawing/2014/main" id="{BE912E10-1210-4F34-A271-43B73CD53FDE}"/>
                  </a:ext>
                </a:extLst>
              </p:cNvPr>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ru-RU" altLang="ru-RU" sz="2400">
                  <a:latin typeface="Times New Roman" panose="02020603050405020304" pitchFamily="18" charset="0"/>
                </a:endParaRPr>
              </a:p>
            </p:txBody>
          </p:sp>
          <p:sp>
            <p:nvSpPr>
              <p:cNvPr id="13319" name="Line 7">
                <a:extLst>
                  <a:ext uri="{FF2B5EF4-FFF2-40B4-BE49-F238E27FC236}">
                    <a16:creationId xmlns:a16="http://schemas.microsoft.com/office/drawing/2014/main" id="{92EAA18B-DE3B-4339-A36E-059442731382}"/>
                  </a:ext>
                </a:extLst>
              </p:cNvPr>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3320" name="Group 8">
              <a:extLst>
                <a:ext uri="{FF2B5EF4-FFF2-40B4-BE49-F238E27FC236}">
                  <a16:creationId xmlns:a16="http://schemas.microsoft.com/office/drawing/2014/main" id="{4BA7C2D7-61CA-4FCE-A281-CC04A79D97F1}"/>
                </a:ext>
              </a:extLst>
            </p:cNvPr>
            <p:cNvGrpSpPr>
              <a:grpSpLocks/>
            </p:cNvGrpSpPr>
            <p:nvPr userDrawn="1"/>
          </p:nvGrpSpPr>
          <p:grpSpPr bwMode="auto">
            <a:xfrm>
              <a:off x="400" y="336"/>
              <a:ext cx="5088" cy="192"/>
              <a:chOff x="400" y="336"/>
              <a:chExt cx="5088" cy="192"/>
            </a:xfrm>
          </p:grpSpPr>
          <p:sp>
            <p:nvSpPr>
              <p:cNvPr id="13321" name="Rectangle 9">
                <a:extLst>
                  <a:ext uri="{FF2B5EF4-FFF2-40B4-BE49-F238E27FC236}">
                    <a16:creationId xmlns:a16="http://schemas.microsoft.com/office/drawing/2014/main" id="{CC444796-9969-4C5F-81BC-22E030DF2284}"/>
                  </a:ext>
                </a:extLst>
              </p:cNvPr>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ru-RU" altLang="ru-RU" sz="2400">
                  <a:latin typeface="Times New Roman" panose="02020603050405020304" pitchFamily="18" charset="0"/>
                </a:endParaRPr>
              </a:p>
            </p:txBody>
          </p:sp>
          <p:sp>
            <p:nvSpPr>
              <p:cNvPr id="13322" name="Line 10">
                <a:extLst>
                  <a:ext uri="{FF2B5EF4-FFF2-40B4-BE49-F238E27FC236}">
                    <a16:creationId xmlns:a16="http://schemas.microsoft.com/office/drawing/2014/main" id="{2F8A6841-7690-438B-97E3-36278D079DCB}"/>
                  </a:ext>
                </a:extLst>
              </p:cNvPr>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sp>
        <p:nvSpPr>
          <p:cNvPr id="13323" name="Rectangle 11">
            <a:extLst>
              <a:ext uri="{FF2B5EF4-FFF2-40B4-BE49-F238E27FC236}">
                <a16:creationId xmlns:a16="http://schemas.microsoft.com/office/drawing/2014/main" id="{B657D7E1-81C5-43B4-9B06-9382AE1087ED}"/>
              </a:ext>
            </a:extLst>
          </p:cNvPr>
          <p:cNvSpPr>
            <a:spLocks noGrp="1" noChangeArrowheads="1"/>
          </p:cNvSpPr>
          <p:nvPr>
            <p:ph type="ctrTitle"/>
          </p:nvPr>
        </p:nvSpPr>
        <p:spPr>
          <a:xfrm>
            <a:off x="2057400" y="1143000"/>
            <a:ext cx="6629400" cy="2209800"/>
          </a:xfrm>
        </p:spPr>
        <p:txBody>
          <a:bodyPr/>
          <a:lstStyle>
            <a:lvl1pPr>
              <a:defRPr sz="4800"/>
            </a:lvl1pPr>
          </a:lstStyle>
          <a:p>
            <a:pPr lvl="0"/>
            <a:r>
              <a:rPr lang="ru-RU" altLang="ru-RU" noProof="0"/>
              <a:t>Образец заголовка</a:t>
            </a:r>
          </a:p>
        </p:txBody>
      </p:sp>
      <p:sp>
        <p:nvSpPr>
          <p:cNvPr id="13324" name="Rectangle 12">
            <a:extLst>
              <a:ext uri="{FF2B5EF4-FFF2-40B4-BE49-F238E27FC236}">
                <a16:creationId xmlns:a16="http://schemas.microsoft.com/office/drawing/2014/main" id="{E6FE7261-D009-48C7-B18A-3FCCB4958CDF}"/>
              </a:ext>
            </a:extLst>
          </p:cNvPr>
          <p:cNvSpPr>
            <a:spLocks noGrp="1" noChangeArrowheads="1"/>
          </p:cNvSpPr>
          <p:nvPr>
            <p:ph type="subTitle" idx="1"/>
          </p:nvPr>
        </p:nvSpPr>
        <p:spPr>
          <a:xfrm>
            <a:off x="1371600" y="3962400"/>
            <a:ext cx="6858000" cy="1600200"/>
          </a:xfrm>
        </p:spPr>
        <p:txBody>
          <a:bodyPr anchor="ctr"/>
          <a:lstStyle>
            <a:lvl1pPr marL="0" indent="0" algn="ctr">
              <a:buFont typeface="Wingdings" panose="05000000000000000000" pitchFamily="2" charset="2"/>
              <a:buNone/>
              <a:defRPr/>
            </a:lvl1pPr>
          </a:lstStyle>
          <a:p>
            <a:pPr lvl="0"/>
            <a:r>
              <a:rPr lang="ru-RU" altLang="ru-RU" noProof="0"/>
              <a:t>Образец подзаголовка</a:t>
            </a:r>
          </a:p>
        </p:txBody>
      </p:sp>
      <p:sp>
        <p:nvSpPr>
          <p:cNvPr id="13325" name="Rectangle 13">
            <a:extLst>
              <a:ext uri="{FF2B5EF4-FFF2-40B4-BE49-F238E27FC236}">
                <a16:creationId xmlns:a16="http://schemas.microsoft.com/office/drawing/2014/main" id="{939A839D-54D9-4665-B135-C18F1D2F3459}"/>
              </a:ext>
            </a:extLst>
          </p:cNvPr>
          <p:cNvSpPr>
            <a:spLocks noGrp="1" noChangeArrowheads="1"/>
          </p:cNvSpPr>
          <p:nvPr>
            <p:ph type="dt" sz="half" idx="2"/>
          </p:nvPr>
        </p:nvSpPr>
        <p:spPr>
          <a:xfrm>
            <a:off x="912813" y="6251575"/>
            <a:ext cx="1905000" cy="457200"/>
          </a:xfrm>
        </p:spPr>
        <p:txBody>
          <a:bodyPr/>
          <a:lstStyle>
            <a:lvl1pPr>
              <a:defRPr/>
            </a:lvl1pPr>
          </a:lstStyle>
          <a:p>
            <a:endParaRPr lang="ru-RU" altLang="ru-RU"/>
          </a:p>
        </p:txBody>
      </p:sp>
      <p:sp>
        <p:nvSpPr>
          <p:cNvPr id="13326" name="Rectangle 14">
            <a:extLst>
              <a:ext uri="{FF2B5EF4-FFF2-40B4-BE49-F238E27FC236}">
                <a16:creationId xmlns:a16="http://schemas.microsoft.com/office/drawing/2014/main" id="{C4F5093D-8D2A-40CE-A245-72DC9C182447}"/>
              </a:ext>
            </a:extLst>
          </p:cNvPr>
          <p:cNvSpPr>
            <a:spLocks noGrp="1" noChangeArrowheads="1"/>
          </p:cNvSpPr>
          <p:nvPr>
            <p:ph type="ftr" sz="quarter" idx="3"/>
          </p:nvPr>
        </p:nvSpPr>
        <p:spPr>
          <a:xfrm>
            <a:off x="3354388" y="6248400"/>
            <a:ext cx="2895600" cy="457200"/>
          </a:xfrm>
        </p:spPr>
        <p:txBody>
          <a:bodyPr/>
          <a:lstStyle>
            <a:lvl1pPr>
              <a:defRPr/>
            </a:lvl1pPr>
          </a:lstStyle>
          <a:p>
            <a:endParaRPr lang="ru-RU" altLang="ru-RU"/>
          </a:p>
        </p:txBody>
      </p:sp>
      <p:sp>
        <p:nvSpPr>
          <p:cNvPr id="13327" name="Rectangle 15">
            <a:extLst>
              <a:ext uri="{FF2B5EF4-FFF2-40B4-BE49-F238E27FC236}">
                <a16:creationId xmlns:a16="http://schemas.microsoft.com/office/drawing/2014/main" id="{E4AC55FF-F713-434E-BA8E-2B5B527DECAB}"/>
              </a:ext>
            </a:extLst>
          </p:cNvPr>
          <p:cNvSpPr>
            <a:spLocks noGrp="1" noChangeArrowheads="1"/>
          </p:cNvSpPr>
          <p:nvPr>
            <p:ph type="sldNum" sz="quarter" idx="4"/>
          </p:nvPr>
        </p:nvSpPr>
        <p:spPr/>
        <p:txBody>
          <a:bodyPr/>
          <a:lstStyle>
            <a:lvl1pPr>
              <a:defRPr/>
            </a:lvl1pPr>
          </a:lstStyle>
          <a:p>
            <a:fld id="{00E6CED2-E6F9-4D97-83D3-0673E4C6B699}" type="slidenum">
              <a:rPr lang="ru-RU" altLang="ru-RU"/>
              <a:pPr/>
              <a:t>‹#›</a:t>
            </a:fld>
            <a:endParaRPr lang="ru-RU" alt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9020EE4-690B-4CA9-A2FC-1CDBC445D101}"/>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A4862A57-FABF-4708-BDCA-CBBDC01FF022}"/>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78FD619-4473-47A0-8F92-4725B7A6611C}"/>
              </a:ext>
            </a:extLst>
          </p:cNvPr>
          <p:cNvSpPr>
            <a:spLocks noGrp="1"/>
          </p:cNvSpPr>
          <p:nvPr>
            <p:ph type="dt" sz="half" idx="10"/>
          </p:nvPr>
        </p:nvSpPr>
        <p:spPr/>
        <p:txBody>
          <a:bodyPr/>
          <a:lstStyle>
            <a:lvl1pPr>
              <a:defRPr/>
            </a:lvl1pPr>
          </a:lstStyle>
          <a:p>
            <a:endParaRPr lang="ru-RU" altLang="ru-RU"/>
          </a:p>
        </p:txBody>
      </p:sp>
      <p:sp>
        <p:nvSpPr>
          <p:cNvPr id="5" name="Нижний колонтитул 4">
            <a:extLst>
              <a:ext uri="{FF2B5EF4-FFF2-40B4-BE49-F238E27FC236}">
                <a16:creationId xmlns:a16="http://schemas.microsoft.com/office/drawing/2014/main" id="{0A67181C-944F-4782-B8FA-98306390FA2B}"/>
              </a:ext>
            </a:extLst>
          </p:cNvPr>
          <p:cNvSpPr>
            <a:spLocks noGrp="1"/>
          </p:cNvSpPr>
          <p:nvPr>
            <p:ph type="ftr" sz="quarter" idx="11"/>
          </p:nvPr>
        </p:nvSpPr>
        <p:spPr/>
        <p:txBody>
          <a:bodyPr/>
          <a:lstStyle>
            <a:lvl1pPr>
              <a:defRPr/>
            </a:lvl1pPr>
          </a:lstStyle>
          <a:p>
            <a:endParaRPr lang="ru-RU" altLang="ru-RU"/>
          </a:p>
        </p:txBody>
      </p:sp>
      <p:sp>
        <p:nvSpPr>
          <p:cNvPr id="6" name="Номер слайда 5">
            <a:extLst>
              <a:ext uri="{FF2B5EF4-FFF2-40B4-BE49-F238E27FC236}">
                <a16:creationId xmlns:a16="http://schemas.microsoft.com/office/drawing/2014/main" id="{8C5DC4A9-58B8-41DC-886A-901C6E7FD78B}"/>
              </a:ext>
            </a:extLst>
          </p:cNvPr>
          <p:cNvSpPr>
            <a:spLocks noGrp="1"/>
          </p:cNvSpPr>
          <p:nvPr>
            <p:ph type="sldNum" sz="quarter" idx="12"/>
          </p:nvPr>
        </p:nvSpPr>
        <p:spPr/>
        <p:txBody>
          <a:bodyPr/>
          <a:lstStyle>
            <a:lvl1pPr>
              <a:defRPr/>
            </a:lvl1pPr>
          </a:lstStyle>
          <a:p>
            <a:fld id="{5DA77BC6-9BD7-46BA-A5BD-B44F1440A3ED}" type="slidenum">
              <a:rPr lang="ru-RU" altLang="ru-RU"/>
              <a:pPr/>
              <a:t>‹#›</a:t>
            </a:fld>
            <a:endParaRPr lang="ru-RU" altLang="ru-RU"/>
          </a:p>
        </p:txBody>
      </p:sp>
    </p:spTree>
    <p:extLst>
      <p:ext uri="{BB962C8B-B14F-4D97-AF65-F5344CB8AC3E}">
        <p14:creationId xmlns:p14="http://schemas.microsoft.com/office/powerpoint/2010/main" val="2590900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D19F067-94E1-4936-8096-9F0DB3479ACF}"/>
              </a:ext>
            </a:extLst>
          </p:cNvPr>
          <p:cNvSpPr>
            <a:spLocks noGrp="1"/>
          </p:cNvSpPr>
          <p:nvPr>
            <p:ph type="title"/>
          </p:nvPr>
        </p:nvSpPr>
        <p:spPr>
          <a:xfrm>
            <a:off x="623888" y="1709738"/>
            <a:ext cx="78867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A737CF08-C799-44CC-924A-BCAFC9AA97C3}"/>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a:t>Образец текста</a:t>
            </a:r>
          </a:p>
        </p:txBody>
      </p:sp>
      <p:sp>
        <p:nvSpPr>
          <p:cNvPr id="4" name="Дата 3">
            <a:extLst>
              <a:ext uri="{FF2B5EF4-FFF2-40B4-BE49-F238E27FC236}">
                <a16:creationId xmlns:a16="http://schemas.microsoft.com/office/drawing/2014/main" id="{30824E62-D261-4569-81D4-E81CD63F8F22}"/>
              </a:ext>
            </a:extLst>
          </p:cNvPr>
          <p:cNvSpPr>
            <a:spLocks noGrp="1"/>
          </p:cNvSpPr>
          <p:nvPr>
            <p:ph type="dt" sz="half" idx="10"/>
          </p:nvPr>
        </p:nvSpPr>
        <p:spPr/>
        <p:txBody>
          <a:bodyPr/>
          <a:lstStyle>
            <a:lvl1pPr>
              <a:defRPr/>
            </a:lvl1pPr>
          </a:lstStyle>
          <a:p>
            <a:endParaRPr lang="ru-RU" altLang="ru-RU"/>
          </a:p>
        </p:txBody>
      </p:sp>
      <p:sp>
        <p:nvSpPr>
          <p:cNvPr id="5" name="Нижний колонтитул 4">
            <a:extLst>
              <a:ext uri="{FF2B5EF4-FFF2-40B4-BE49-F238E27FC236}">
                <a16:creationId xmlns:a16="http://schemas.microsoft.com/office/drawing/2014/main" id="{FD681363-8306-4B95-B452-42B773CB9F8E}"/>
              </a:ext>
            </a:extLst>
          </p:cNvPr>
          <p:cNvSpPr>
            <a:spLocks noGrp="1"/>
          </p:cNvSpPr>
          <p:nvPr>
            <p:ph type="ftr" sz="quarter" idx="11"/>
          </p:nvPr>
        </p:nvSpPr>
        <p:spPr/>
        <p:txBody>
          <a:bodyPr/>
          <a:lstStyle>
            <a:lvl1pPr>
              <a:defRPr/>
            </a:lvl1pPr>
          </a:lstStyle>
          <a:p>
            <a:endParaRPr lang="ru-RU" altLang="ru-RU"/>
          </a:p>
        </p:txBody>
      </p:sp>
      <p:sp>
        <p:nvSpPr>
          <p:cNvPr id="6" name="Номер слайда 5">
            <a:extLst>
              <a:ext uri="{FF2B5EF4-FFF2-40B4-BE49-F238E27FC236}">
                <a16:creationId xmlns:a16="http://schemas.microsoft.com/office/drawing/2014/main" id="{9CA39A98-8E07-456D-9E81-F741B0EDF4D0}"/>
              </a:ext>
            </a:extLst>
          </p:cNvPr>
          <p:cNvSpPr>
            <a:spLocks noGrp="1"/>
          </p:cNvSpPr>
          <p:nvPr>
            <p:ph type="sldNum" sz="quarter" idx="12"/>
          </p:nvPr>
        </p:nvSpPr>
        <p:spPr/>
        <p:txBody>
          <a:bodyPr/>
          <a:lstStyle>
            <a:lvl1pPr>
              <a:defRPr/>
            </a:lvl1pPr>
          </a:lstStyle>
          <a:p>
            <a:fld id="{9C17A122-8A9D-432E-80BA-C635B77ADFCB}" type="slidenum">
              <a:rPr lang="ru-RU" altLang="ru-RU"/>
              <a:pPr/>
              <a:t>‹#›</a:t>
            </a:fld>
            <a:endParaRPr lang="ru-RU" altLang="ru-RU"/>
          </a:p>
        </p:txBody>
      </p:sp>
    </p:spTree>
    <p:extLst>
      <p:ext uri="{BB962C8B-B14F-4D97-AF65-F5344CB8AC3E}">
        <p14:creationId xmlns:p14="http://schemas.microsoft.com/office/powerpoint/2010/main" val="2618318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CE07FF1-5C28-4458-A5F1-E09CA1A87A4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8C8A530E-82CF-433B-BD5B-142DA7DA261A}"/>
              </a:ext>
            </a:extLst>
          </p:cNvPr>
          <p:cNvSpPr>
            <a:spLocks noGrp="1"/>
          </p:cNvSpPr>
          <p:nvPr>
            <p:ph sz="half" idx="1"/>
          </p:nvPr>
        </p:nvSpPr>
        <p:spPr>
          <a:xfrm>
            <a:off x="914400" y="1600200"/>
            <a:ext cx="38100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0E6A98A1-7CE6-456B-8A8F-43088F8A2983}"/>
              </a:ext>
            </a:extLst>
          </p:cNvPr>
          <p:cNvSpPr>
            <a:spLocks noGrp="1"/>
          </p:cNvSpPr>
          <p:nvPr>
            <p:ph sz="half" idx="2"/>
          </p:nvPr>
        </p:nvSpPr>
        <p:spPr>
          <a:xfrm>
            <a:off x="4876800" y="1600200"/>
            <a:ext cx="38100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2A3D6D4F-BDDF-49C6-925B-A398EFC139CE}"/>
              </a:ext>
            </a:extLst>
          </p:cNvPr>
          <p:cNvSpPr>
            <a:spLocks noGrp="1"/>
          </p:cNvSpPr>
          <p:nvPr>
            <p:ph type="dt" sz="half" idx="10"/>
          </p:nvPr>
        </p:nvSpPr>
        <p:spPr/>
        <p:txBody>
          <a:bodyPr/>
          <a:lstStyle>
            <a:lvl1pPr>
              <a:defRPr/>
            </a:lvl1pPr>
          </a:lstStyle>
          <a:p>
            <a:endParaRPr lang="ru-RU" altLang="ru-RU"/>
          </a:p>
        </p:txBody>
      </p:sp>
      <p:sp>
        <p:nvSpPr>
          <p:cNvPr id="6" name="Нижний колонтитул 5">
            <a:extLst>
              <a:ext uri="{FF2B5EF4-FFF2-40B4-BE49-F238E27FC236}">
                <a16:creationId xmlns:a16="http://schemas.microsoft.com/office/drawing/2014/main" id="{9DE4DEC4-8D58-4B7D-99B6-8E256275E642}"/>
              </a:ext>
            </a:extLst>
          </p:cNvPr>
          <p:cNvSpPr>
            <a:spLocks noGrp="1"/>
          </p:cNvSpPr>
          <p:nvPr>
            <p:ph type="ftr" sz="quarter" idx="11"/>
          </p:nvPr>
        </p:nvSpPr>
        <p:spPr/>
        <p:txBody>
          <a:bodyPr/>
          <a:lstStyle>
            <a:lvl1pPr>
              <a:defRPr/>
            </a:lvl1pPr>
          </a:lstStyle>
          <a:p>
            <a:endParaRPr lang="ru-RU" altLang="ru-RU"/>
          </a:p>
        </p:txBody>
      </p:sp>
      <p:sp>
        <p:nvSpPr>
          <p:cNvPr id="7" name="Номер слайда 6">
            <a:extLst>
              <a:ext uri="{FF2B5EF4-FFF2-40B4-BE49-F238E27FC236}">
                <a16:creationId xmlns:a16="http://schemas.microsoft.com/office/drawing/2014/main" id="{EAE7A208-9131-4C92-9F42-CEA788465BBF}"/>
              </a:ext>
            </a:extLst>
          </p:cNvPr>
          <p:cNvSpPr>
            <a:spLocks noGrp="1"/>
          </p:cNvSpPr>
          <p:nvPr>
            <p:ph type="sldNum" sz="quarter" idx="12"/>
          </p:nvPr>
        </p:nvSpPr>
        <p:spPr/>
        <p:txBody>
          <a:bodyPr/>
          <a:lstStyle>
            <a:lvl1pPr>
              <a:defRPr/>
            </a:lvl1pPr>
          </a:lstStyle>
          <a:p>
            <a:fld id="{E43E296A-4896-485D-B305-AE3823F8F3A3}" type="slidenum">
              <a:rPr lang="ru-RU" altLang="ru-RU"/>
              <a:pPr/>
              <a:t>‹#›</a:t>
            </a:fld>
            <a:endParaRPr lang="ru-RU" altLang="ru-RU"/>
          </a:p>
        </p:txBody>
      </p:sp>
    </p:spTree>
    <p:extLst>
      <p:ext uri="{BB962C8B-B14F-4D97-AF65-F5344CB8AC3E}">
        <p14:creationId xmlns:p14="http://schemas.microsoft.com/office/powerpoint/2010/main" val="380690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133BD9-F60D-4A73-8720-3CDE5B1EE46E}"/>
              </a:ext>
            </a:extLst>
          </p:cNvPr>
          <p:cNvSpPr>
            <a:spLocks noGrp="1"/>
          </p:cNvSpPr>
          <p:nvPr>
            <p:ph type="title"/>
          </p:nvPr>
        </p:nvSpPr>
        <p:spPr>
          <a:xfrm>
            <a:off x="630238" y="365125"/>
            <a:ext cx="78867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39DDF05A-0754-42B4-ADA0-D74F1C629FF9}"/>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9FBB2EE3-AB8D-487B-9881-8F6C390EFF09}"/>
              </a:ext>
            </a:extLst>
          </p:cNvPr>
          <p:cNvSpPr>
            <a:spLocks noGrp="1"/>
          </p:cNvSpPr>
          <p:nvPr>
            <p:ph sz="half" idx="2"/>
          </p:nvPr>
        </p:nvSpPr>
        <p:spPr>
          <a:xfrm>
            <a:off x="630238" y="2505075"/>
            <a:ext cx="386873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740AC62B-66B6-46D4-969E-2E280178529D}"/>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DF70CBB7-EA37-4698-8621-E27B1C4908AD}"/>
              </a:ext>
            </a:extLst>
          </p:cNvPr>
          <p:cNvSpPr>
            <a:spLocks noGrp="1"/>
          </p:cNvSpPr>
          <p:nvPr>
            <p:ph sz="quarter" idx="4"/>
          </p:nvPr>
        </p:nvSpPr>
        <p:spPr>
          <a:xfrm>
            <a:off x="4629150" y="2505075"/>
            <a:ext cx="38877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0DB2C27B-DB41-4B85-8EE7-B8E80EAAE07F}"/>
              </a:ext>
            </a:extLst>
          </p:cNvPr>
          <p:cNvSpPr>
            <a:spLocks noGrp="1"/>
          </p:cNvSpPr>
          <p:nvPr>
            <p:ph type="dt" sz="half" idx="10"/>
          </p:nvPr>
        </p:nvSpPr>
        <p:spPr/>
        <p:txBody>
          <a:bodyPr/>
          <a:lstStyle>
            <a:lvl1pPr>
              <a:defRPr/>
            </a:lvl1pPr>
          </a:lstStyle>
          <a:p>
            <a:endParaRPr lang="ru-RU" altLang="ru-RU"/>
          </a:p>
        </p:txBody>
      </p:sp>
      <p:sp>
        <p:nvSpPr>
          <p:cNvPr id="8" name="Нижний колонтитул 7">
            <a:extLst>
              <a:ext uri="{FF2B5EF4-FFF2-40B4-BE49-F238E27FC236}">
                <a16:creationId xmlns:a16="http://schemas.microsoft.com/office/drawing/2014/main" id="{9D4F6C49-0F66-4DC6-A8B0-0DE801612830}"/>
              </a:ext>
            </a:extLst>
          </p:cNvPr>
          <p:cNvSpPr>
            <a:spLocks noGrp="1"/>
          </p:cNvSpPr>
          <p:nvPr>
            <p:ph type="ftr" sz="quarter" idx="11"/>
          </p:nvPr>
        </p:nvSpPr>
        <p:spPr/>
        <p:txBody>
          <a:bodyPr/>
          <a:lstStyle>
            <a:lvl1pPr>
              <a:defRPr/>
            </a:lvl1pPr>
          </a:lstStyle>
          <a:p>
            <a:endParaRPr lang="ru-RU" altLang="ru-RU"/>
          </a:p>
        </p:txBody>
      </p:sp>
      <p:sp>
        <p:nvSpPr>
          <p:cNvPr id="9" name="Номер слайда 8">
            <a:extLst>
              <a:ext uri="{FF2B5EF4-FFF2-40B4-BE49-F238E27FC236}">
                <a16:creationId xmlns:a16="http://schemas.microsoft.com/office/drawing/2014/main" id="{5C968A49-BC00-48F2-A6DF-A5C49B401F81}"/>
              </a:ext>
            </a:extLst>
          </p:cNvPr>
          <p:cNvSpPr>
            <a:spLocks noGrp="1"/>
          </p:cNvSpPr>
          <p:nvPr>
            <p:ph type="sldNum" sz="quarter" idx="12"/>
          </p:nvPr>
        </p:nvSpPr>
        <p:spPr/>
        <p:txBody>
          <a:bodyPr/>
          <a:lstStyle>
            <a:lvl1pPr>
              <a:defRPr/>
            </a:lvl1pPr>
          </a:lstStyle>
          <a:p>
            <a:fld id="{16C0BDF0-530D-48DF-AB9B-BDA626A7DA1C}" type="slidenum">
              <a:rPr lang="ru-RU" altLang="ru-RU"/>
              <a:pPr/>
              <a:t>‹#›</a:t>
            </a:fld>
            <a:endParaRPr lang="ru-RU" altLang="ru-RU"/>
          </a:p>
        </p:txBody>
      </p:sp>
    </p:spTree>
    <p:extLst>
      <p:ext uri="{BB962C8B-B14F-4D97-AF65-F5344CB8AC3E}">
        <p14:creationId xmlns:p14="http://schemas.microsoft.com/office/powerpoint/2010/main" val="2346783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1A9A9D8-CF1F-405F-BA77-25008E764300}"/>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90ABFEB0-2449-48A9-A536-555DAF4CEE2F}"/>
              </a:ext>
            </a:extLst>
          </p:cNvPr>
          <p:cNvSpPr>
            <a:spLocks noGrp="1"/>
          </p:cNvSpPr>
          <p:nvPr>
            <p:ph type="dt" sz="half" idx="10"/>
          </p:nvPr>
        </p:nvSpPr>
        <p:spPr/>
        <p:txBody>
          <a:bodyPr/>
          <a:lstStyle>
            <a:lvl1pPr>
              <a:defRPr/>
            </a:lvl1pPr>
          </a:lstStyle>
          <a:p>
            <a:endParaRPr lang="ru-RU" altLang="ru-RU"/>
          </a:p>
        </p:txBody>
      </p:sp>
      <p:sp>
        <p:nvSpPr>
          <p:cNvPr id="4" name="Нижний колонтитул 3">
            <a:extLst>
              <a:ext uri="{FF2B5EF4-FFF2-40B4-BE49-F238E27FC236}">
                <a16:creationId xmlns:a16="http://schemas.microsoft.com/office/drawing/2014/main" id="{EB250D34-AA68-4A55-A4BC-858E4ACFB6E4}"/>
              </a:ext>
            </a:extLst>
          </p:cNvPr>
          <p:cNvSpPr>
            <a:spLocks noGrp="1"/>
          </p:cNvSpPr>
          <p:nvPr>
            <p:ph type="ftr" sz="quarter" idx="11"/>
          </p:nvPr>
        </p:nvSpPr>
        <p:spPr/>
        <p:txBody>
          <a:bodyPr/>
          <a:lstStyle>
            <a:lvl1pPr>
              <a:defRPr/>
            </a:lvl1pPr>
          </a:lstStyle>
          <a:p>
            <a:endParaRPr lang="ru-RU" altLang="ru-RU"/>
          </a:p>
        </p:txBody>
      </p:sp>
      <p:sp>
        <p:nvSpPr>
          <p:cNvPr id="5" name="Номер слайда 4">
            <a:extLst>
              <a:ext uri="{FF2B5EF4-FFF2-40B4-BE49-F238E27FC236}">
                <a16:creationId xmlns:a16="http://schemas.microsoft.com/office/drawing/2014/main" id="{1E8F858C-1A49-4849-AEF3-324872091305}"/>
              </a:ext>
            </a:extLst>
          </p:cNvPr>
          <p:cNvSpPr>
            <a:spLocks noGrp="1"/>
          </p:cNvSpPr>
          <p:nvPr>
            <p:ph type="sldNum" sz="quarter" idx="12"/>
          </p:nvPr>
        </p:nvSpPr>
        <p:spPr/>
        <p:txBody>
          <a:bodyPr/>
          <a:lstStyle>
            <a:lvl1pPr>
              <a:defRPr/>
            </a:lvl1pPr>
          </a:lstStyle>
          <a:p>
            <a:fld id="{32124561-FD7D-42D8-9487-5D92B90575AF}" type="slidenum">
              <a:rPr lang="ru-RU" altLang="ru-RU"/>
              <a:pPr/>
              <a:t>‹#›</a:t>
            </a:fld>
            <a:endParaRPr lang="ru-RU" altLang="ru-RU"/>
          </a:p>
        </p:txBody>
      </p:sp>
    </p:spTree>
    <p:extLst>
      <p:ext uri="{BB962C8B-B14F-4D97-AF65-F5344CB8AC3E}">
        <p14:creationId xmlns:p14="http://schemas.microsoft.com/office/powerpoint/2010/main" val="2092824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78FF4CC-2C53-4035-8F36-11FA942F61B8}"/>
              </a:ext>
            </a:extLst>
          </p:cNvPr>
          <p:cNvSpPr>
            <a:spLocks noGrp="1"/>
          </p:cNvSpPr>
          <p:nvPr>
            <p:ph type="dt" sz="half" idx="10"/>
          </p:nvPr>
        </p:nvSpPr>
        <p:spPr/>
        <p:txBody>
          <a:bodyPr/>
          <a:lstStyle>
            <a:lvl1pPr>
              <a:defRPr/>
            </a:lvl1pPr>
          </a:lstStyle>
          <a:p>
            <a:endParaRPr lang="ru-RU" altLang="ru-RU"/>
          </a:p>
        </p:txBody>
      </p:sp>
      <p:sp>
        <p:nvSpPr>
          <p:cNvPr id="3" name="Нижний колонтитул 2">
            <a:extLst>
              <a:ext uri="{FF2B5EF4-FFF2-40B4-BE49-F238E27FC236}">
                <a16:creationId xmlns:a16="http://schemas.microsoft.com/office/drawing/2014/main" id="{12167D44-22F6-4889-82CF-E358C4E4CF38}"/>
              </a:ext>
            </a:extLst>
          </p:cNvPr>
          <p:cNvSpPr>
            <a:spLocks noGrp="1"/>
          </p:cNvSpPr>
          <p:nvPr>
            <p:ph type="ftr" sz="quarter" idx="11"/>
          </p:nvPr>
        </p:nvSpPr>
        <p:spPr/>
        <p:txBody>
          <a:bodyPr/>
          <a:lstStyle>
            <a:lvl1pPr>
              <a:defRPr/>
            </a:lvl1pPr>
          </a:lstStyle>
          <a:p>
            <a:endParaRPr lang="ru-RU" altLang="ru-RU"/>
          </a:p>
        </p:txBody>
      </p:sp>
      <p:sp>
        <p:nvSpPr>
          <p:cNvPr id="4" name="Номер слайда 3">
            <a:extLst>
              <a:ext uri="{FF2B5EF4-FFF2-40B4-BE49-F238E27FC236}">
                <a16:creationId xmlns:a16="http://schemas.microsoft.com/office/drawing/2014/main" id="{64EEC938-5DF2-4741-AC51-08C3735B4B8C}"/>
              </a:ext>
            </a:extLst>
          </p:cNvPr>
          <p:cNvSpPr>
            <a:spLocks noGrp="1"/>
          </p:cNvSpPr>
          <p:nvPr>
            <p:ph type="sldNum" sz="quarter" idx="12"/>
          </p:nvPr>
        </p:nvSpPr>
        <p:spPr/>
        <p:txBody>
          <a:bodyPr/>
          <a:lstStyle>
            <a:lvl1pPr>
              <a:defRPr/>
            </a:lvl1pPr>
          </a:lstStyle>
          <a:p>
            <a:fld id="{ED672782-FB48-4BE3-977C-37BE78ECD0D4}" type="slidenum">
              <a:rPr lang="ru-RU" altLang="ru-RU"/>
              <a:pPr/>
              <a:t>‹#›</a:t>
            </a:fld>
            <a:endParaRPr lang="ru-RU" altLang="ru-RU"/>
          </a:p>
        </p:txBody>
      </p:sp>
    </p:spTree>
    <p:extLst>
      <p:ext uri="{BB962C8B-B14F-4D97-AF65-F5344CB8AC3E}">
        <p14:creationId xmlns:p14="http://schemas.microsoft.com/office/powerpoint/2010/main" val="2975679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6457F89-2FBC-4C28-AE33-05A775877D67}"/>
              </a:ext>
            </a:extLst>
          </p:cNvPr>
          <p:cNvSpPr>
            <a:spLocks noGrp="1"/>
          </p:cNvSpPr>
          <p:nvPr>
            <p:ph type="title"/>
          </p:nvPr>
        </p:nvSpPr>
        <p:spPr>
          <a:xfrm>
            <a:off x="630238" y="457200"/>
            <a:ext cx="2949575"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BF136398-7569-467B-9B4C-6E370A7E7F22}"/>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8E16663C-EB04-4C0B-973A-CEE1D2FBD9C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92BB276F-EDC1-454F-9814-1B024FD38650}"/>
              </a:ext>
            </a:extLst>
          </p:cNvPr>
          <p:cNvSpPr>
            <a:spLocks noGrp="1"/>
          </p:cNvSpPr>
          <p:nvPr>
            <p:ph type="dt" sz="half" idx="10"/>
          </p:nvPr>
        </p:nvSpPr>
        <p:spPr/>
        <p:txBody>
          <a:bodyPr/>
          <a:lstStyle>
            <a:lvl1pPr>
              <a:defRPr/>
            </a:lvl1pPr>
          </a:lstStyle>
          <a:p>
            <a:endParaRPr lang="ru-RU" altLang="ru-RU"/>
          </a:p>
        </p:txBody>
      </p:sp>
      <p:sp>
        <p:nvSpPr>
          <p:cNvPr id="6" name="Нижний колонтитул 5">
            <a:extLst>
              <a:ext uri="{FF2B5EF4-FFF2-40B4-BE49-F238E27FC236}">
                <a16:creationId xmlns:a16="http://schemas.microsoft.com/office/drawing/2014/main" id="{5A0685F1-F28A-46A4-A223-13C15E25AC19}"/>
              </a:ext>
            </a:extLst>
          </p:cNvPr>
          <p:cNvSpPr>
            <a:spLocks noGrp="1"/>
          </p:cNvSpPr>
          <p:nvPr>
            <p:ph type="ftr" sz="quarter" idx="11"/>
          </p:nvPr>
        </p:nvSpPr>
        <p:spPr/>
        <p:txBody>
          <a:bodyPr/>
          <a:lstStyle>
            <a:lvl1pPr>
              <a:defRPr/>
            </a:lvl1pPr>
          </a:lstStyle>
          <a:p>
            <a:endParaRPr lang="ru-RU" altLang="ru-RU"/>
          </a:p>
        </p:txBody>
      </p:sp>
      <p:sp>
        <p:nvSpPr>
          <p:cNvPr id="7" name="Номер слайда 6">
            <a:extLst>
              <a:ext uri="{FF2B5EF4-FFF2-40B4-BE49-F238E27FC236}">
                <a16:creationId xmlns:a16="http://schemas.microsoft.com/office/drawing/2014/main" id="{FC559591-AFE6-4075-B7C3-8969C236BA4F}"/>
              </a:ext>
            </a:extLst>
          </p:cNvPr>
          <p:cNvSpPr>
            <a:spLocks noGrp="1"/>
          </p:cNvSpPr>
          <p:nvPr>
            <p:ph type="sldNum" sz="quarter" idx="12"/>
          </p:nvPr>
        </p:nvSpPr>
        <p:spPr/>
        <p:txBody>
          <a:bodyPr/>
          <a:lstStyle>
            <a:lvl1pPr>
              <a:defRPr/>
            </a:lvl1pPr>
          </a:lstStyle>
          <a:p>
            <a:fld id="{971D76B6-95A8-4756-B946-07AD088A73AC}" type="slidenum">
              <a:rPr lang="ru-RU" altLang="ru-RU"/>
              <a:pPr/>
              <a:t>‹#›</a:t>
            </a:fld>
            <a:endParaRPr lang="ru-RU" altLang="ru-RU"/>
          </a:p>
        </p:txBody>
      </p:sp>
    </p:spTree>
    <p:extLst>
      <p:ext uri="{BB962C8B-B14F-4D97-AF65-F5344CB8AC3E}">
        <p14:creationId xmlns:p14="http://schemas.microsoft.com/office/powerpoint/2010/main" val="2139390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8095EF8-66EF-4E09-BF49-D567FA8A6B6A}"/>
              </a:ext>
            </a:extLst>
          </p:cNvPr>
          <p:cNvSpPr>
            <a:spLocks noGrp="1"/>
          </p:cNvSpPr>
          <p:nvPr>
            <p:ph type="title"/>
          </p:nvPr>
        </p:nvSpPr>
        <p:spPr>
          <a:xfrm>
            <a:off x="630238" y="457200"/>
            <a:ext cx="2949575"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9BA81690-DE79-44C5-BBD5-CAF2E3691DA2}"/>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BF039D69-4333-42EE-BF37-9B970D5DD58B}"/>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3FFCBC52-45BC-4870-988F-0EE03E2647A1}"/>
              </a:ext>
            </a:extLst>
          </p:cNvPr>
          <p:cNvSpPr>
            <a:spLocks noGrp="1"/>
          </p:cNvSpPr>
          <p:nvPr>
            <p:ph type="dt" sz="half" idx="10"/>
          </p:nvPr>
        </p:nvSpPr>
        <p:spPr/>
        <p:txBody>
          <a:bodyPr/>
          <a:lstStyle>
            <a:lvl1pPr>
              <a:defRPr/>
            </a:lvl1pPr>
          </a:lstStyle>
          <a:p>
            <a:endParaRPr lang="ru-RU" altLang="ru-RU"/>
          </a:p>
        </p:txBody>
      </p:sp>
      <p:sp>
        <p:nvSpPr>
          <p:cNvPr id="6" name="Нижний колонтитул 5">
            <a:extLst>
              <a:ext uri="{FF2B5EF4-FFF2-40B4-BE49-F238E27FC236}">
                <a16:creationId xmlns:a16="http://schemas.microsoft.com/office/drawing/2014/main" id="{848D0F16-7192-4C70-88F7-814D8F100FC5}"/>
              </a:ext>
            </a:extLst>
          </p:cNvPr>
          <p:cNvSpPr>
            <a:spLocks noGrp="1"/>
          </p:cNvSpPr>
          <p:nvPr>
            <p:ph type="ftr" sz="quarter" idx="11"/>
          </p:nvPr>
        </p:nvSpPr>
        <p:spPr/>
        <p:txBody>
          <a:bodyPr/>
          <a:lstStyle>
            <a:lvl1pPr>
              <a:defRPr/>
            </a:lvl1pPr>
          </a:lstStyle>
          <a:p>
            <a:endParaRPr lang="ru-RU" altLang="ru-RU"/>
          </a:p>
        </p:txBody>
      </p:sp>
      <p:sp>
        <p:nvSpPr>
          <p:cNvPr id="7" name="Номер слайда 6">
            <a:extLst>
              <a:ext uri="{FF2B5EF4-FFF2-40B4-BE49-F238E27FC236}">
                <a16:creationId xmlns:a16="http://schemas.microsoft.com/office/drawing/2014/main" id="{F1E2C5EA-B625-4237-9DB7-197A14A924D2}"/>
              </a:ext>
            </a:extLst>
          </p:cNvPr>
          <p:cNvSpPr>
            <a:spLocks noGrp="1"/>
          </p:cNvSpPr>
          <p:nvPr>
            <p:ph type="sldNum" sz="quarter" idx="12"/>
          </p:nvPr>
        </p:nvSpPr>
        <p:spPr/>
        <p:txBody>
          <a:bodyPr/>
          <a:lstStyle>
            <a:lvl1pPr>
              <a:defRPr/>
            </a:lvl1pPr>
          </a:lstStyle>
          <a:p>
            <a:fld id="{781E9C96-C0F5-47A0-AE94-022B4246E413}" type="slidenum">
              <a:rPr lang="ru-RU" altLang="ru-RU"/>
              <a:pPr/>
              <a:t>‹#›</a:t>
            </a:fld>
            <a:endParaRPr lang="ru-RU" altLang="ru-RU"/>
          </a:p>
        </p:txBody>
      </p:sp>
    </p:spTree>
    <p:extLst>
      <p:ext uri="{BB962C8B-B14F-4D97-AF65-F5344CB8AC3E}">
        <p14:creationId xmlns:p14="http://schemas.microsoft.com/office/powerpoint/2010/main" val="10598655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4A0DF0-AB2B-47B9-929C-D07302AE4213}"/>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87B4C9A-D370-452E-839F-E08CA8CF41FD}"/>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6F6F7FA-BBB4-4EFC-91B6-8E21D9EDF87C}"/>
              </a:ext>
            </a:extLst>
          </p:cNvPr>
          <p:cNvSpPr>
            <a:spLocks noGrp="1"/>
          </p:cNvSpPr>
          <p:nvPr>
            <p:ph type="dt" sz="half" idx="10"/>
          </p:nvPr>
        </p:nvSpPr>
        <p:spPr/>
        <p:txBody>
          <a:bodyPr/>
          <a:lstStyle>
            <a:lvl1pPr>
              <a:defRPr/>
            </a:lvl1pPr>
          </a:lstStyle>
          <a:p>
            <a:endParaRPr lang="ru-RU" altLang="ru-RU"/>
          </a:p>
        </p:txBody>
      </p:sp>
      <p:sp>
        <p:nvSpPr>
          <p:cNvPr id="5" name="Нижний колонтитул 4">
            <a:extLst>
              <a:ext uri="{FF2B5EF4-FFF2-40B4-BE49-F238E27FC236}">
                <a16:creationId xmlns:a16="http://schemas.microsoft.com/office/drawing/2014/main" id="{C61E7721-8B83-4035-BD18-6CF85F203FBA}"/>
              </a:ext>
            </a:extLst>
          </p:cNvPr>
          <p:cNvSpPr>
            <a:spLocks noGrp="1"/>
          </p:cNvSpPr>
          <p:nvPr>
            <p:ph type="ftr" sz="quarter" idx="11"/>
          </p:nvPr>
        </p:nvSpPr>
        <p:spPr/>
        <p:txBody>
          <a:bodyPr/>
          <a:lstStyle>
            <a:lvl1pPr>
              <a:defRPr/>
            </a:lvl1pPr>
          </a:lstStyle>
          <a:p>
            <a:endParaRPr lang="ru-RU" altLang="ru-RU"/>
          </a:p>
        </p:txBody>
      </p:sp>
      <p:sp>
        <p:nvSpPr>
          <p:cNvPr id="6" name="Номер слайда 5">
            <a:extLst>
              <a:ext uri="{FF2B5EF4-FFF2-40B4-BE49-F238E27FC236}">
                <a16:creationId xmlns:a16="http://schemas.microsoft.com/office/drawing/2014/main" id="{1B47A1C0-841B-4AF3-8098-8D81AAA3E45B}"/>
              </a:ext>
            </a:extLst>
          </p:cNvPr>
          <p:cNvSpPr>
            <a:spLocks noGrp="1"/>
          </p:cNvSpPr>
          <p:nvPr>
            <p:ph type="sldNum" sz="quarter" idx="12"/>
          </p:nvPr>
        </p:nvSpPr>
        <p:spPr/>
        <p:txBody>
          <a:bodyPr/>
          <a:lstStyle>
            <a:lvl1pPr>
              <a:defRPr/>
            </a:lvl1pPr>
          </a:lstStyle>
          <a:p>
            <a:fld id="{7779F94A-11B6-46AC-93DB-924DE27FB4FB}" type="slidenum">
              <a:rPr lang="ru-RU" altLang="ru-RU"/>
              <a:pPr/>
              <a:t>‹#›</a:t>
            </a:fld>
            <a:endParaRPr lang="ru-RU" altLang="ru-RU"/>
          </a:p>
        </p:txBody>
      </p:sp>
    </p:spTree>
    <p:extLst>
      <p:ext uri="{BB962C8B-B14F-4D97-AF65-F5344CB8AC3E}">
        <p14:creationId xmlns:p14="http://schemas.microsoft.com/office/powerpoint/2010/main" val="2307637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AC1036C8-25CA-4127-9E27-B6E088499E13}"/>
              </a:ext>
            </a:extLst>
          </p:cNvPr>
          <p:cNvSpPr>
            <a:spLocks noGrp="1"/>
          </p:cNvSpPr>
          <p:nvPr>
            <p:ph type="title" orient="vert"/>
          </p:nvPr>
        </p:nvSpPr>
        <p:spPr>
          <a:xfrm>
            <a:off x="6743700" y="277813"/>
            <a:ext cx="1943100" cy="5853112"/>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17D2A3CE-A287-43D1-96E2-89B5537E50B9}"/>
              </a:ext>
            </a:extLst>
          </p:cNvPr>
          <p:cNvSpPr>
            <a:spLocks noGrp="1"/>
          </p:cNvSpPr>
          <p:nvPr>
            <p:ph type="body" orient="vert" idx="1"/>
          </p:nvPr>
        </p:nvSpPr>
        <p:spPr>
          <a:xfrm>
            <a:off x="914400" y="277813"/>
            <a:ext cx="5676900" cy="585311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149D8CB-9B47-4537-9C24-6C63F7620158}"/>
              </a:ext>
            </a:extLst>
          </p:cNvPr>
          <p:cNvSpPr>
            <a:spLocks noGrp="1"/>
          </p:cNvSpPr>
          <p:nvPr>
            <p:ph type="dt" sz="half" idx="10"/>
          </p:nvPr>
        </p:nvSpPr>
        <p:spPr/>
        <p:txBody>
          <a:bodyPr/>
          <a:lstStyle>
            <a:lvl1pPr>
              <a:defRPr/>
            </a:lvl1pPr>
          </a:lstStyle>
          <a:p>
            <a:endParaRPr lang="ru-RU" altLang="ru-RU"/>
          </a:p>
        </p:txBody>
      </p:sp>
      <p:sp>
        <p:nvSpPr>
          <p:cNvPr id="5" name="Нижний колонтитул 4">
            <a:extLst>
              <a:ext uri="{FF2B5EF4-FFF2-40B4-BE49-F238E27FC236}">
                <a16:creationId xmlns:a16="http://schemas.microsoft.com/office/drawing/2014/main" id="{3F6F91D7-1B03-43B2-9A8B-E0D090EF1E64}"/>
              </a:ext>
            </a:extLst>
          </p:cNvPr>
          <p:cNvSpPr>
            <a:spLocks noGrp="1"/>
          </p:cNvSpPr>
          <p:nvPr>
            <p:ph type="ftr" sz="quarter" idx="11"/>
          </p:nvPr>
        </p:nvSpPr>
        <p:spPr/>
        <p:txBody>
          <a:bodyPr/>
          <a:lstStyle>
            <a:lvl1pPr>
              <a:defRPr/>
            </a:lvl1pPr>
          </a:lstStyle>
          <a:p>
            <a:endParaRPr lang="ru-RU" altLang="ru-RU"/>
          </a:p>
        </p:txBody>
      </p:sp>
      <p:sp>
        <p:nvSpPr>
          <p:cNvPr id="6" name="Номер слайда 5">
            <a:extLst>
              <a:ext uri="{FF2B5EF4-FFF2-40B4-BE49-F238E27FC236}">
                <a16:creationId xmlns:a16="http://schemas.microsoft.com/office/drawing/2014/main" id="{30261850-DB65-495E-9A63-102EDD067E57}"/>
              </a:ext>
            </a:extLst>
          </p:cNvPr>
          <p:cNvSpPr>
            <a:spLocks noGrp="1"/>
          </p:cNvSpPr>
          <p:nvPr>
            <p:ph type="sldNum" sz="quarter" idx="12"/>
          </p:nvPr>
        </p:nvSpPr>
        <p:spPr/>
        <p:txBody>
          <a:bodyPr/>
          <a:lstStyle>
            <a:lvl1pPr>
              <a:defRPr/>
            </a:lvl1pPr>
          </a:lstStyle>
          <a:p>
            <a:fld id="{EA4ECF09-898D-4F7C-ADFB-0B3E3306AA61}" type="slidenum">
              <a:rPr lang="ru-RU" altLang="ru-RU"/>
              <a:pPr/>
              <a:t>‹#›</a:t>
            </a:fld>
            <a:endParaRPr lang="ru-RU" altLang="ru-RU"/>
          </a:p>
        </p:txBody>
      </p:sp>
    </p:spTree>
    <p:extLst>
      <p:ext uri="{BB962C8B-B14F-4D97-AF65-F5344CB8AC3E}">
        <p14:creationId xmlns:p14="http://schemas.microsoft.com/office/powerpoint/2010/main" val="14020027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D26EE38-8CC2-4775-8018-DE404456CBB5}"/>
              </a:ext>
            </a:extLst>
          </p:cNvPr>
          <p:cNvSpPr>
            <a:spLocks noGrp="1"/>
          </p:cNvSpPr>
          <p:nvPr>
            <p:ph type="title"/>
          </p:nvPr>
        </p:nvSpPr>
        <p:spPr>
          <a:xfrm>
            <a:off x="914400" y="277813"/>
            <a:ext cx="7772400" cy="1143000"/>
          </a:xfrm>
        </p:spPr>
        <p:txBody>
          <a:bodyPr/>
          <a:lstStyle/>
          <a:p>
            <a:r>
              <a:rPr lang="ru-RU"/>
              <a:t>Образец заголовка</a:t>
            </a:r>
          </a:p>
        </p:txBody>
      </p:sp>
      <p:sp>
        <p:nvSpPr>
          <p:cNvPr id="3" name="Текст 2">
            <a:extLst>
              <a:ext uri="{FF2B5EF4-FFF2-40B4-BE49-F238E27FC236}">
                <a16:creationId xmlns:a16="http://schemas.microsoft.com/office/drawing/2014/main" id="{597F9D78-2F16-453A-814B-CFAB326A656B}"/>
              </a:ext>
            </a:extLst>
          </p:cNvPr>
          <p:cNvSpPr>
            <a:spLocks noGrp="1"/>
          </p:cNvSpPr>
          <p:nvPr>
            <p:ph type="body" sz="half" idx="1"/>
          </p:nvPr>
        </p:nvSpPr>
        <p:spPr>
          <a:xfrm>
            <a:off x="914400" y="1600200"/>
            <a:ext cx="38100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C0753C1A-C68C-4BF9-AA2C-74DF87FA523A}"/>
              </a:ext>
            </a:extLst>
          </p:cNvPr>
          <p:cNvSpPr>
            <a:spLocks noGrp="1"/>
          </p:cNvSpPr>
          <p:nvPr>
            <p:ph sz="half" idx="2"/>
          </p:nvPr>
        </p:nvSpPr>
        <p:spPr>
          <a:xfrm>
            <a:off x="4876800" y="1600200"/>
            <a:ext cx="38100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CB950C98-1386-4617-AEF8-5394FB50A4F6}"/>
              </a:ext>
            </a:extLst>
          </p:cNvPr>
          <p:cNvSpPr>
            <a:spLocks noGrp="1"/>
          </p:cNvSpPr>
          <p:nvPr>
            <p:ph type="dt" sz="half" idx="10"/>
          </p:nvPr>
        </p:nvSpPr>
        <p:spPr>
          <a:xfrm>
            <a:off x="914400" y="6251575"/>
            <a:ext cx="1981200" cy="457200"/>
          </a:xfrm>
        </p:spPr>
        <p:txBody>
          <a:bodyPr/>
          <a:lstStyle>
            <a:lvl1pPr>
              <a:defRPr/>
            </a:lvl1pPr>
          </a:lstStyle>
          <a:p>
            <a:endParaRPr lang="ru-RU" altLang="ru-RU"/>
          </a:p>
        </p:txBody>
      </p:sp>
      <p:sp>
        <p:nvSpPr>
          <p:cNvPr id="6" name="Нижний колонтитул 5">
            <a:extLst>
              <a:ext uri="{FF2B5EF4-FFF2-40B4-BE49-F238E27FC236}">
                <a16:creationId xmlns:a16="http://schemas.microsoft.com/office/drawing/2014/main" id="{5A67C8FC-5466-47EE-9641-77159756AD5E}"/>
              </a:ext>
            </a:extLst>
          </p:cNvPr>
          <p:cNvSpPr>
            <a:spLocks noGrp="1"/>
          </p:cNvSpPr>
          <p:nvPr>
            <p:ph type="ftr" sz="quarter" idx="11"/>
          </p:nvPr>
        </p:nvSpPr>
        <p:spPr>
          <a:xfrm>
            <a:off x="3352800" y="6248400"/>
            <a:ext cx="2971800" cy="457200"/>
          </a:xfrm>
        </p:spPr>
        <p:txBody>
          <a:bodyPr/>
          <a:lstStyle>
            <a:lvl1pPr>
              <a:defRPr/>
            </a:lvl1pPr>
          </a:lstStyle>
          <a:p>
            <a:endParaRPr lang="ru-RU" altLang="ru-RU"/>
          </a:p>
        </p:txBody>
      </p:sp>
      <p:sp>
        <p:nvSpPr>
          <p:cNvPr id="7" name="Номер слайда 6">
            <a:extLst>
              <a:ext uri="{FF2B5EF4-FFF2-40B4-BE49-F238E27FC236}">
                <a16:creationId xmlns:a16="http://schemas.microsoft.com/office/drawing/2014/main" id="{47996A81-1A36-40C8-BB8B-275B2CE43120}"/>
              </a:ext>
            </a:extLst>
          </p:cNvPr>
          <p:cNvSpPr>
            <a:spLocks noGrp="1"/>
          </p:cNvSpPr>
          <p:nvPr>
            <p:ph type="sldNum" sz="quarter" idx="12"/>
          </p:nvPr>
        </p:nvSpPr>
        <p:spPr>
          <a:xfrm>
            <a:off x="6781800" y="6248400"/>
            <a:ext cx="1905000" cy="457200"/>
          </a:xfrm>
        </p:spPr>
        <p:txBody>
          <a:bodyPr/>
          <a:lstStyle>
            <a:lvl1pPr>
              <a:defRPr/>
            </a:lvl1pPr>
          </a:lstStyle>
          <a:p>
            <a:fld id="{E1E45879-8E29-4068-9585-C2C8AC63ED91}" type="slidenum">
              <a:rPr lang="ru-RU" altLang="ru-RU"/>
              <a:pPr/>
              <a:t>‹#›</a:t>
            </a:fld>
            <a:endParaRPr lang="ru-RU" altLang="ru-RU"/>
          </a:p>
        </p:txBody>
      </p:sp>
    </p:spTree>
    <p:extLst>
      <p:ext uri="{BB962C8B-B14F-4D97-AF65-F5344CB8AC3E}">
        <p14:creationId xmlns:p14="http://schemas.microsoft.com/office/powerpoint/2010/main" val="784082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290" name="Group 2">
            <a:extLst>
              <a:ext uri="{FF2B5EF4-FFF2-40B4-BE49-F238E27FC236}">
                <a16:creationId xmlns:a16="http://schemas.microsoft.com/office/drawing/2014/main" id="{1800C5CD-A19C-4D72-82D7-CA394EF7EA7B}"/>
              </a:ext>
            </a:extLst>
          </p:cNvPr>
          <p:cNvGrpSpPr>
            <a:grpSpLocks/>
          </p:cNvGrpSpPr>
          <p:nvPr/>
        </p:nvGrpSpPr>
        <p:grpSpPr bwMode="auto">
          <a:xfrm>
            <a:off x="0" y="0"/>
            <a:ext cx="8686800" cy="4876800"/>
            <a:chOff x="0" y="0"/>
            <a:chExt cx="5472" cy="3072"/>
          </a:xfrm>
        </p:grpSpPr>
        <p:sp>
          <p:nvSpPr>
            <p:cNvPr id="12291" name="Rectangle 3">
              <a:extLst>
                <a:ext uri="{FF2B5EF4-FFF2-40B4-BE49-F238E27FC236}">
                  <a16:creationId xmlns:a16="http://schemas.microsoft.com/office/drawing/2014/main" id="{0A13D61C-EAA8-4269-8466-19681B6D2248}"/>
                </a:ext>
              </a:extLst>
            </p:cNvPr>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ru-RU" altLang="ru-RU" sz="2400">
                <a:latin typeface="Times New Roman" panose="02020603050405020304" pitchFamily="18" charset="0"/>
              </a:endParaRPr>
            </a:p>
          </p:txBody>
        </p:sp>
        <p:grpSp>
          <p:nvGrpSpPr>
            <p:cNvPr id="12292" name="Group 4">
              <a:extLst>
                <a:ext uri="{FF2B5EF4-FFF2-40B4-BE49-F238E27FC236}">
                  <a16:creationId xmlns:a16="http://schemas.microsoft.com/office/drawing/2014/main" id="{72DFEFD1-5D34-4086-8B78-C2C07627F419}"/>
                </a:ext>
              </a:extLst>
            </p:cNvPr>
            <p:cNvGrpSpPr>
              <a:grpSpLocks/>
            </p:cNvGrpSpPr>
            <p:nvPr/>
          </p:nvGrpSpPr>
          <p:grpSpPr bwMode="auto">
            <a:xfrm>
              <a:off x="240" y="893"/>
              <a:ext cx="5232" cy="115"/>
              <a:chOff x="240" y="893"/>
              <a:chExt cx="5232" cy="115"/>
            </a:xfrm>
          </p:grpSpPr>
          <p:sp>
            <p:nvSpPr>
              <p:cNvPr id="12293" name="Rectangle 5">
                <a:extLst>
                  <a:ext uri="{FF2B5EF4-FFF2-40B4-BE49-F238E27FC236}">
                    <a16:creationId xmlns:a16="http://schemas.microsoft.com/office/drawing/2014/main" id="{77CFD444-618D-4203-AC41-277FDE3C657C}"/>
                  </a:ext>
                </a:extLst>
              </p:cNvPr>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ru-RU" altLang="ru-RU" sz="2400">
                  <a:latin typeface="Times New Roman" panose="02020603050405020304" pitchFamily="18" charset="0"/>
                </a:endParaRPr>
              </a:p>
            </p:txBody>
          </p:sp>
          <p:sp>
            <p:nvSpPr>
              <p:cNvPr id="12294" name="Line 6">
                <a:extLst>
                  <a:ext uri="{FF2B5EF4-FFF2-40B4-BE49-F238E27FC236}">
                    <a16:creationId xmlns:a16="http://schemas.microsoft.com/office/drawing/2014/main" id="{12E9D16D-CE9C-4799-86C5-6C4EE1AF5918}"/>
                  </a:ext>
                </a:extLst>
              </p:cNvPr>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sp>
        <p:nvSpPr>
          <p:cNvPr id="12295" name="Rectangle 7">
            <a:extLst>
              <a:ext uri="{FF2B5EF4-FFF2-40B4-BE49-F238E27FC236}">
                <a16:creationId xmlns:a16="http://schemas.microsoft.com/office/drawing/2014/main" id="{47C7BB10-58F9-4739-82CC-AC078D6B13AA}"/>
              </a:ext>
            </a:extLst>
          </p:cNvPr>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altLang="ru-RU"/>
              <a:t>Образец заголовка</a:t>
            </a:r>
          </a:p>
        </p:txBody>
      </p:sp>
      <p:sp>
        <p:nvSpPr>
          <p:cNvPr id="12296" name="Rectangle 8">
            <a:extLst>
              <a:ext uri="{FF2B5EF4-FFF2-40B4-BE49-F238E27FC236}">
                <a16:creationId xmlns:a16="http://schemas.microsoft.com/office/drawing/2014/main" id="{49B6CDF1-3854-4BDE-BCAE-A0599FE97F6D}"/>
              </a:ext>
            </a:extLst>
          </p:cNvPr>
          <p:cNvSpPr>
            <a:spLocks noGrp="1" noChangeArrowheads="1"/>
          </p:cNvSpPr>
          <p:nvPr>
            <p:ph type="body" idx="1"/>
          </p:nvPr>
        </p:nvSpPr>
        <p:spPr bwMode="auto">
          <a:xfrm>
            <a:off x="914400" y="1600200"/>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p>
        </p:txBody>
      </p:sp>
      <p:sp>
        <p:nvSpPr>
          <p:cNvPr id="12297" name="Rectangle 9">
            <a:extLst>
              <a:ext uri="{FF2B5EF4-FFF2-40B4-BE49-F238E27FC236}">
                <a16:creationId xmlns:a16="http://schemas.microsoft.com/office/drawing/2014/main" id="{7BFBE921-496F-4E15-9B5C-0E48BCA6CDE5}"/>
              </a:ext>
            </a:extLst>
          </p:cNvPr>
          <p:cNvSpPr>
            <a:spLocks noGrp="1" noChangeArrowheads="1"/>
          </p:cNvSpPr>
          <p:nvPr>
            <p:ph type="dt" sz="half" idx="2"/>
          </p:nvPr>
        </p:nvSpPr>
        <p:spPr bwMode="auto">
          <a:xfrm>
            <a:off x="914400" y="6251575"/>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vl1pPr>
          </a:lstStyle>
          <a:p>
            <a:endParaRPr lang="ru-RU" altLang="ru-RU"/>
          </a:p>
        </p:txBody>
      </p:sp>
      <p:sp>
        <p:nvSpPr>
          <p:cNvPr id="12298" name="Rectangle 10">
            <a:extLst>
              <a:ext uri="{FF2B5EF4-FFF2-40B4-BE49-F238E27FC236}">
                <a16:creationId xmlns:a16="http://schemas.microsoft.com/office/drawing/2014/main" id="{5F2B177D-66D3-486F-A647-B65FF18828D0}"/>
              </a:ext>
            </a:extLst>
          </p:cNvPr>
          <p:cNvSpPr>
            <a:spLocks noGrp="1" noChangeArrowheads="1"/>
          </p:cNvSpPr>
          <p:nvPr>
            <p:ph type="ftr" sz="quarter" idx="3"/>
          </p:nvPr>
        </p:nvSpPr>
        <p:spPr bwMode="auto">
          <a:xfrm>
            <a:off x="3352800" y="62484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lvl1pPr>
          </a:lstStyle>
          <a:p>
            <a:endParaRPr lang="ru-RU" altLang="ru-RU"/>
          </a:p>
        </p:txBody>
      </p:sp>
      <p:sp>
        <p:nvSpPr>
          <p:cNvPr id="12299" name="Rectangle 11">
            <a:extLst>
              <a:ext uri="{FF2B5EF4-FFF2-40B4-BE49-F238E27FC236}">
                <a16:creationId xmlns:a16="http://schemas.microsoft.com/office/drawing/2014/main" id="{66930B33-658E-4A60-B9F4-582D229A8153}"/>
              </a:ext>
            </a:extLst>
          </p:cNvPr>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fld id="{3D44C9B2-9C5E-4787-8B05-9CAF453A6E9C}" type="slidenum">
              <a:rPr lang="ru-RU" altLang="ru-RU"/>
              <a:pPr/>
              <a:t>‹#›</a:t>
            </a:fld>
            <a:endParaRPr lang="ru-RU" altLang="ru-RU"/>
          </a:p>
        </p:txBody>
      </p:sp>
      <p:sp>
        <p:nvSpPr>
          <p:cNvPr id="12300" name="Line 12">
            <a:extLst>
              <a:ext uri="{FF2B5EF4-FFF2-40B4-BE49-F238E27FC236}">
                <a16:creationId xmlns:a16="http://schemas.microsoft.com/office/drawing/2014/main" id="{6A68C760-C061-4E25-A6D1-3E87FCBCE6F7}"/>
              </a:ext>
            </a:extLst>
          </p:cNvPr>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xStyles>
    <p:titleStyle>
      <a:lvl1pPr algn="l" rtl="0" fontAlgn="base">
        <a:spcBef>
          <a:spcPct val="0"/>
        </a:spcBef>
        <a:spcAft>
          <a:spcPct val="0"/>
        </a:spcAft>
        <a:defRPr sz="4200" kern="1200">
          <a:solidFill>
            <a:schemeClr val="tx2"/>
          </a:solidFill>
          <a:latin typeface="+mj-lt"/>
          <a:ea typeface="+mj-ea"/>
          <a:cs typeface="+mj-cs"/>
        </a:defRPr>
      </a:lvl1pPr>
      <a:lvl2pPr algn="l" rtl="0" fontAlgn="base">
        <a:spcBef>
          <a:spcPct val="0"/>
        </a:spcBef>
        <a:spcAft>
          <a:spcPct val="0"/>
        </a:spcAft>
        <a:defRPr sz="4200">
          <a:solidFill>
            <a:schemeClr val="tx2"/>
          </a:solidFill>
          <a:latin typeface="Times New Roman" panose="02020603050405020304" pitchFamily="18" charset="0"/>
        </a:defRPr>
      </a:lvl2pPr>
      <a:lvl3pPr algn="l" rtl="0" fontAlgn="base">
        <a:spcBef>
          <a:spcPct val="0"/>
        </a:spcBef>
        <a:spcAft>
          <a:spcPct val="0"/>
        </a:spcAft>
        <a:defRPr sz="4200">
          <a:solidFill>
            <a:schemeClr val="tx2"/>
          </a:solidFill>
          <a:latin typeface="Times New Roman" panose="02020603050405020304" pitchFamily="18" charset="0"/>
        </a:defRPr>
      </a:lvl3pPr>
      <a:lvl4pPr algn="l" rtl="0" fontAlgn="base">
        <a:spcBef>
          <a:spcPct val="0"/>
        </a:spcBef>
        <a:spcAft>
          <a:spcPct val="0"/>
        </a:spcAft>
        <a:defRPr sz="4200">
          <a:solidFill>
            <a:schemeClr val="tx2"/>
          </a:solidFill>
          <a:latin typeface="Times New Roman" panose="02020603050405020304" pitchFamily="18" charset="0"/>
        </a:defRPr>
      </a:lvl4pPr>
      <a:lvl5pPr algn="l" rtl="0" fontAlgn="base">
        <a:spcBef>
          <a:spcPct val="0"/>
        </a:spcBef>
        <a:spcAft>
          <a:spcPct val="0"/>
        </a:spcAft>
        <a:defRPr sz="4200">
          <a:solidFill>
            <a:schemeClr val="tx2"/>
          </a:solidFill>
          <a:latin typeface="Times New Roman" panose="02020603050405020304" pitchFamily="18" charset="0"/>
        </a:defRPr>
      </a:lvl5pPr>
      <a:lvl6pPr marL="457200" algn="l" rtl="0" fontAlgn="base">
        <a:spcBef>
          <a:spcPct val="0"/>
        </a:spcBef>
        <a:spcAft>
          <a:spcPct val="0"/>
        </a:spcAft>
        <a:defRPr sz="4200">
          <a:solidFill>
            <a:schemeClr val="tx2"/>
          </a:solidFill>
          <a:latin typeface="Times New Roman" panose="02020603050405020304" pitchFamily="18" charset="0"/>
        </a:defRPr>
      </a:lvl6pPr>
      <a:lvl7pPr marL="914400" algn="l" rtl="0" fontAlgn="base">
        <a:spcBef>
          <a:spcPct val="0"/>
        </a:spcBef>
        <a:spcAft>
          <a:spcPct val="0"/>
        </a:spcAft>
        <a:defRPr sz="4200">
          <a:solidFill>
            <a:schemeClr val="tx2"/>
          </a:solidFill>
          <a:latin typeface="Times New Roman" panose="02020603050405020304" pitchFamily="18" charset="0"/>
        </a:defRPr>
      </a:lvl7pPr>
      <a:lvl8pPr marL="1371600" algn="l" rtl="0" fontAlgn="base">
        <a:spcBef>
          <a:spcPct val="0"/>
        </a:spcBef>
        <a:spcAft>
          <a:spcPct val="0"/>
        </a:spcAft>
        <a:defRPr sz="4200">
          <a:solidFill>
            <a:schemeClr val="tx2"/>
          </a:solidFill>
          <a:latin typeface="Times New Roman" panose="02020603050405020304" pitchFamily="18" charset="0"/>
        </a:defRPr>
      </a:lvl8pPr>
      <a:lvl9pPr marL="1828800" algn="l" rtl="0" fontAlgn="base">
        <a:spcBef>
          <a:spcPct val="0"/>
        </a:spcBef>
        <a:spcAft>
          <a:spcPct val="0"/>
        </a:spcAft>
        <a:defRPr sz="42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lr>
          <a:schemeClr val="folHlink"/>
        </a:buClr>
        <a:buSzPct val="90000"/>
        <a:buFont typeface="Wingdings" panose="05000000000000000000" pitchFamily="2" charset="2"/>
        <a:buChar char="n"/>
        <a:defRPr sz="2800" kern="12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anose="05000000000000000000" pitchFamily="2" charset="2"/>
        <a:buChar char="n"/>
        <a:defRPr sz="2600" kern="1200">
          <a:solidFill>
            <a:schemeClr val="tx1"/>
          </a:solidFill>
          <a:latin typeface="+mn-lt"/>
          <a:ea typeface="+mn-ea"/>
          <a:cs typeface="+mn-cs"/>
        </a:defRPr>
      </a:lvl2pPr>
      <a:lvl3pPr marL="1143000" indent="-228600" algn="l" rtl="0" fontAlgn="base">
        <a:spcBef>
          <a:spcPct val="20000"/>
        </a:spcBef>
        <a:spcAft>
          <a:spcPct val="0"/>
        </a:spcAft>
        <a:buClr>
          <a:schemeClr val="folHlink"/>
        </a:buClr>
        <a:buSzPct val="55000"/>
        <a:buFont typeface="Wingdings" panose="05000000000000000000" pitchFamily="2" charset="2"/>
        <a:buChar char="n"/>
        <a:defRPr sz="2300" kern="1200">
          <a:solidFill>
            <a:schemeClr val="tx1"/>
          </a:solidFill>
          <a:latin typeface="+mn-lt"/>
          <a:ea typeface="+mn-ea"/>
          <a:cs typeface="+mn-cs"/>
        </a:defRPr>
      </a:lvl3pPr>
      <a:lvl4pPr marL="1600200" indent="-228600" algn="l" rtl="0" fontAlgn="base">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2.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3.emf"/></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3.vml"/><Relationship Id="rId4" Type="http://schemas.openxmlformats.org/officeDocument/2006/relationships/image" Target="../media/image15.wmf"/></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2.xml"/><Relationship Id="rId1" Type="http://schemas.openxmlformats.org/officeDocument/2006/relationships/vmlDrawing" Target="../drawings/vmlDrawing4.vml"/><Relationship Id="rId4" Type="http://schemas.openxmlformats.org/officeDocument/2006/relationships/image" Target="../media/image16.wmf"/></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23.emf"/></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24.emf"/></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25.emf"/></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26.emf"/></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27.emf"/></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2.xml"/><Relationship Id="rId1" Type="http://schemas.openxmlformats.org/officeDocument/2006/relationships/vmlDrawing" Target="../drawings/vmlDrawing10.vml"/><Relationship Id="rId5" Type="http://schemas.openxmlformats.org/officeDocument/2006/relationships/image" Target="../media/image29.wmf"/><Relationship Id="rId4" Type="http://schemas.openxmlformats.org/officeDocument/2006/relationships/oleObject" Target="../embeddings/oleObject10.bin"/></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image" Target="../media/image31.emf"/></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image" Target="../media/image32.emf"/></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96424796-D519-4006-A751-AF2845EA5696}"/>
              </a:ext>
            </a:extLst>
          </p:cNvPr>
          <p:cNvSpPr>
            <a:spLocks noGrp="1" noChangeArrowheads="1"/>
          </p:cNvSpPr>
          <p:nvPr>
            <p:ph type="title"/>
          </p:nvPr>
        </p:nvSpPr>
        <p:spPr/>
        <p:txBody>
          <a:bodyPr/>
          <a:lstStyle/>
          <a:p>
            <a:pPr algn="ctr"/>
            <a:r>
              <a:rPr lang="uk-UA" altLang="ru-RU" sz="3800"/>
              <a:t>Лекція №7-8</a:t>
            </a:r>
            <a:endParaRPr lang="ru-RU" altLang="ru-RU" sz="3800"/>
          </a:p>
        </p:txBody>
      </p:sp>
      <p:sp>
        <p:nvSpPr>
          <p:cNvPr id="4101" name="Rectangle 5">
            <a:extLst>
              <a:ext uri="{FF2B5EF4-FFF2-40B4-BE49-F238E27FC236}">
                <a16:creationId xmlns:a16="http://schemas.microsoft.com/office/drawing/2014/main" id="{61AD9484-CE7E-4119-A6ED-E118AF10F0E0}"/>
              </a:ext>
            </a:extLst>
          </p:cNvPr>
          <p:cNvSpPr>
            <a:spLocks noGrp="1" noChangeArrowheads="1"/>
          </p:cNvSpPr>
          <p:nvPr>
            <p:ph type="body" idx="1"/>
          </p:nvPr>
        </p:nvSpPr>
        <p:spPr>
          <a:xfrm>
            <a:off x="838200" y="1524000"/>
            <a:ext cx="7772400" cy="3352800"/>
          </a:xfrm>
        </p:spPr>
        <p:txBody>
          <a:bodyPr/>
          <a:lstStyle/>
          <a:p>
            <a:pPr algn="ctr">
              <a:buFont typeface="Wingdings" panose="05000000000000000000" pitchFamily="2" charset="2"/>
              <a:buNone/>
            </a:pPr>
            <a:r>
              <a:rPr lang="ru-RU" altLang="ru-RU" sz="4800" b="1" i="1"/>
              <a:t>ЕКСПЛУАТАЦІЙНІ ВЛАСТИВОСТІ І РЕЖИМИ РОБОТИ ТРАКТОРНИХ ДВИГУНІВ</a:t>
            </a:r>
            <a:r>
              <a:rPr lang="ru-RU" altLang="ru-RU" sz="4800"/>
              <a:t> </a:t>
            </a:r>
          </a:p>
        </p:txBody>
      </p:sp>
      <p:sp>
        <p:nvSpPr>
          <p:cNvPr id="4103" name="Text Box 7">
            <a:extLst>
              <a:ext uri="{FF2B5EF4-FFF2-40B4-BE49-F238E27FC236}">
                <a16:creationId xmlns:a16="http://schemas.microsoft.com/office/drawing/2014/main" id="{DFBFCC56-ECF3-42FB-9FCF-7ED9A9EE9808}"/>
              </a:ext>
            </a:extLst>
          </p:cNvPr>
          <p:cNvSpPr txBox="1">
            <a:spLocks noChangeArrowheads="1"/>
          </p:cNvSpPr>
          <p:nvPr/>
        </p:nvSpPr>
        <p:spPr bwMode="auto">
          <a:xfrm>
            <a:off x="3048000" y="5715000"/>
            <a:ext cx="5867400" cy="116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uk-UA" altLang="ru-RU" sz="2800"/>
              <a:t>Доц. Мовчан Віталій Федорович</a:t>
            </a:r>
          </a:p>
          <a:p>
            <a:pPr>
              <a:spcBef>
                <a:spcPct val="50000"/>
              </a:spcBef>
            </a:pPr>
            <a:r>
              <a:rPr lang="uk-UA" altLang="ru-RU" sz="2800"/>
              <a:t>Ас. Ігнатьєв Є.І.</a:t>
            </a:r>
            <a:endParaRPr lang="ru-RU" altLang="ru-RU" sz="28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a:extLst>
              <a:ext uri="{FF2B5EF4-FFF2-40B4-BE49-F238E27FC236}">
                <a16:creationId xmlns:a16="http://schemas.microsoft.com/office/drawing/2014/main" id="{64ADD755-3BE0-4AFF-A114-02AF41AC36EB}"/>
              </a:ext>
            </a:extLst>
          </p:cNvPr>
          <p:cNvSpPr>
            <a:spLocks noGrp="1" noChangeArrowheads="1"/>
          </p:cNvSpPr>
          <p:nvPr>
            <p:ph type="title"/>
          </p:nvPr>
        </p:nvSpPr>
        <p:spPr/>
        <p:txBody>
          <a:bodyPr/>
          <a:lstStyle/>
          <a:p>
            <a:r>
              <a:rPr lang="uk-UA" altLang="ru-RU"/>
              <a:t>Випробування двигунів:</a:t>
            </a:r>
            <a:endParaRPr lang="ru-RU" altLang="ru-RU"/>
          </a:p>
        </p:txBody>
      </p:sp>
      <p:pic>
        <p:nvPicPr>
          <p:cNvPr id="151556" name="Picture 4">
            <a:extLst>
              <a:ext uri="{FF2B5EF4-FFF2-40B4-BE49-F238E27FC236}">
                <a16:creationId xmlns:a16="http://schemas.microsoft.com/office/drawing/2014/main" id="{0644C00F-4D5E-4C74-AB3B-8FD88D88EB60}"/>
              </a:ext>
            </a:extLst>
          </p:cNvPr>
          <p:cNvPicPr>
            <a:picLocks noChangeAspect="1" noChangeArrowheads="1"/>
          </p:cNvPicPr>
          <p:nvPr/>
        </p:nvPicPr>
        <p:blipFill>
          <a:blip r:embed="rId2">
            <a:lum bright="18000"/>
            <a:extLst>
              <a:ext uri="{28A0092B-C50C-407E-A947-70E740481C1C}">
                <a14:useLocalDpi xmlns:a14="http://schemas.microsoft.com/office/drawing/2010/main" val="0"/>
              </a:ext>
            </a:extLst>
          </a:blip>
          <a:srcRect b="28825"/>
          <a:stretch>
            <a:fillRect/>
          </a:stretch>
        </p:blipFill>
        <p:spPr bwMode="auto">
          <a:xfrm>
            <a:off x="5410200" y="3505200"/>
            <a:ext cx="3543300"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1558" name="Picture 6" descr="image_37">
            <a:extLst>
              <a:ext uri="{FF2B5EF4-FFF2-40B4-BE49-F238E27FC236}">
                <a16:creationId xmlns:a16="http://schemas.microsoft.com/office/drawing/2014/main" id="{29F019A6-DF88-499F-82A7-025ED4DBCC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743200"/>
            <a:ext cx="4476750" cy="3629025"/>
          </a:xfrm>
          <a:prstGeom prst="rect">
            <a:avLst/>
          </a:prstGeom>
          <a:noFill/>
          <a:extLst>
            <a:ext uri="{909E8E84-426E-40DD-AFC4-6F175D3DCCD1}">
              <a14:hiddenFill xmlns:a14="http://schemas.microsoft.com/office/drawing/2010/main">
                <a:solidFill>
                  <a:srgbClr val="FFFFFF"/>
                </a:solidFill>
              </a14:hiddenFill>
            </a:ext>
          </a:extLst>
        </p:spPr>
      </p:pic>
      <p:sp>
        <p:nvSpPr>
          <p:cNvPr id="151559" name="Text Box 7">
            <a:extLst>
              <a:ext uri="{FF2B5EF4-FFF2-40B4-BE49-F238E27FC236}">
                <a16:creationId xmlns:a16="http://schemas.microsoft.com/office/drawing/2014/main" id="{0BBEA4FE-150A-4991-BE0D-0F358C714940}"/>
              </a:ext>
            </a:extLst>
          </p:cNvPr>
          <p:cNvSpPr txBox="1">
            <a:spLocks noChangeArrowheads="1"/>
          </p:cNvSpPr>
          <p:nvPr/>
        </p:nvSpPr>
        <p:spPr bwMode="auto">
          <a:xfrm>
            <a:off x="990600" y="1676400"/>
            <a:ext cx="67913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uk-UA" altLang="ru-RU" sz="2400"/>
              <a:t>Визначення показників:</a:t>
            </a:r>
            <a:r>
              <a:rPr lang="uk-UA" altLang="ru-RU"/>
              <a:t> </a:t>
            </a:r>
            <a:r>
              <a:rPr lang="en-US" altLang="ru-RU" sz="3600" b="1">
                <a:solidFill>
                  <a:srgbClr val="66FF33"/>
                </a:solidFill>
              </a:rPr>
              <a:t>N</a:t>
            </a:r>
            <a:r>
              <a:rPr lang="en-US" altLang="ru-RU" sz="3600" b="1" baseline="-25000">
                <a:solidFill>
                  <a:srgbClr val="66FF33"/>
                </a:solidFill>
              </a:rPr>
              <a:t>e</a:t>
            </a:r>
            <a:r>
              <a:rPr lang="en-US" altLang="ru-RU" sz="3600" b="1"/>
              <a:t>, </a:t>
            </a:r>
            <a:r>
              <a:rPr lang="en-US" altLang="ru-RU" sz="3600" b="1">
                <a:solidFill>
                  <a:schemeClr val="accent2"/>
                </a:solidFill>
              </a:rPr>
              <a:t>g</a:t>
            </a:r>
            <a:r>
              <a:rPr lang="en-US" altLang="ru-RU" sz="3600" b="1" baseline="-25000">
                <a:solidFill>
                  <a:schemeClr val="accent2"/>
                </a:solidFill>
              </a:rPr>
              <a:t>e</a:t>
            </a:r>
            <a:r>
              <a:rPr lang="en-US" altLang="ru-RU" sz="3600" b="1"/>
              <a:t>, n</a:t>
            </a:r>
            <a:r>
              <a:rPr lang="en-US" altLang="ru-RU" sz="3600" b="1" baseline="-25000"/>
              <a:t>e  </a:t>
            </a:r>
            <a:r>
              <a:rPr lang="uk-UA" altLang="ru-RU" sz="2400"/>
              <a:t>від</a:t>
            </a:r>
            <a:r>
              <a:rPr lang="uk-UA" altLang="ru-RU" sz="3600" b="1"/>
              <a:t> </a:t>
            </a:r>
            <a:r>
              <a:rPr lang="en-US" altLang="ru-RU" sz="3600" b="1">
                <a:solidFill>
                  <a:srgbClr val="0066FF"/>
                </a:solidFill>
              </a:rPr>
              <a:t>M</a:t>
            </a:r>
            <a:r>
              <a:rPr lang="uk-UA" altLang="ru-RU" sz="3600" b="1">
                <a:solidFill>
                  <a:srgbClr val="0066FF"/>
                </a:solidFill>
              </a:rPr>
              <a:t>т</a:t>
            </a:r>
            <a:endParaRPr lang="ru-RU" altLang="ru-RU" sz="3600" b="1" baseline="-25000">
              <a:solidFill>
                <a:srgbClr val="0066FF"/>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3" name="Rectangle 3">
            <a:extLst>
              <a:ext uri="{FF2B5EF4-FFF2-40B4-BE49-F238E27FC236}">
                <a16:creationId xmlns:a16="http://schemas.microsoft.com/office/drawing/2014/main" id="{7EE6214E-FBA3-46C4-83C6-F72DD07F321A}"/>
              </a:ext>
            </a:extLst>
          </p:cNvPr>
          <p:cNvSpPr>
            <a:spLocks noGrp="1" noChangeArrowheads="1"/>
          </p:cNvSpPr>
          <p:nvPr>
            <p:ph type="body" idx="1"/>
          </p:nvPr>
        </p:nvSpPr>
        <p:spPr/>
        <p:txBody>
          <a:bodyPr/>
          <a:lstStyle/>
          <a:p>
            <a:endParaRPr lang="ru-RU" altLang="ru-RU"/>
          </a:p>
        </p:txBody>
      </p:sp>
      <p:pic>
        <p:nvPicPr>
          <p:cNvPr id="163844" name="Picture 4">
            <a:extLst>
              <a:ext uri="{FF2B5EF4-FFF2-40B4-BE49-F238E27FC236}">
                <a16:creationId xmlns:a16="http://schemas.microsoft.com/office/drawing/2014/main" id="{EE32AEE3-76F7-4F67-848B-451BAD1EF9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1771650"/>
            <a:ext cx="7620000" cy="5086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45" name="Rectangle 5">
            <a:extLst>
              <a:ext uri="{FF2B5EF4-FFF2-40B4-BE49-F238E27FC236}">
                <a16:creationId xmlns:a16="http://schemas.microsoft.com/office/drawing/2014/main" id="{F6DDC120-B11A-4391-879B-EB906FA69764}"/>
              </a:ext>
            </a:extLst>
          </p:cNvPr>
          <p:cNvSpPr>
            <a:spLocks noGrp="1" noChangeArrowheads="1"/>
          </p:cNvSpPr>
          <p:nvPr>
            <p:ph type="title"/>
          </p:nvPr>
        </p:nvSpPr>
        <p:spPr>
          <a:xfrm>
            <a:off x="762000" y="0"/>
            <a:ext cx="7772400" cy="685800"/>
          </a:xfrm>
          <a:noFill/>
          <a:ln/>
        </p:spPr>
        <p:txBody>
          <a:bodyPr/>
          <a:lstStyle/>
          <a:p>
            <a:r>
              <a:rPr lang="uk-UA" altLang="ru-RU" sz="3800"/>
              <a:t>Випробування двигунів:</a:t>
            </a:r>
            <a:endParaRPr lang="ru-RU" altLang="ru-RU" sz="3800"/>
          </a:p>
        </p:txBody>
      </p:sp>
      <p:sp>
        <p:nvSpPr>
          <p:cNvPr id="163846" name="Text Box 6">
            <a:extLst>
              <a:ext uri="{FF2B5EF4-FFF2-40B4-BE49-F238E27FC236}">
                <a16:creationId xmlns:a16="http://schemas.microsoft.com/office/drawing/2014/main" id="{3C0AEE49-26BA-492E-8B8F-B255E9CD4218}"/>
              </a:ext>
            </a:extLst>
          </p:cNvPr>
          <p:cNvSpPr txBox="1">
            <a:spLocks noChangeArrowheads="1"/>
          </p:cNvSpPr>
          <p:nvPr/>
        </p:nvSpPr>
        <p:spPr bwMode="auto">
          <a:xfrm>
            <a:off x="762000" y="685800"/>
            <a:ext cx="67913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uk-UA" altLang="ru-RU" sz="2400"/>
              <a:t>Визначення показників:</a:t>
            </a:r>
            <a:r>
              <a:rPr lang="uk-UA" altLang="ru-RU"/>
              <a:t> </a:t>
            </a:r>
            <a:r>
              <a:rPr lang="en-US" altLang="ru-RU" sz="3600" b="1">
                <a:solidFill>
                  <a:srgbClr val="66FF33"/>
                </a:solidFill>
              </a:rPr>
              <a:t>N</a:t>
            </a:r>
            <a:r>
              <a:rPr lang="en-US" altLang="ru-RU" sz="3600" b="1" baseline="-25000">
                <a:solidFill>
                  <a:srgbClr val="66FF33"/>
                </a:solidFill>
              </a:rPr>
              <a:t>e</a:t>
            </a:r>
            <a:r>
              <a:rPr lang="en-US" altLang="ru-RU" sz="3600" b="1"/>
              <a:t>, </a:t>
            </a:r>
            <a:r>
              <a:rPr lang="en-US" altLang="ru-RU" sz="3600" b="1">
                <a:solidFill>
                  <a:schemeClr val="accent2"/>
                </a:solidFill>
              </a:rPr>
              <a:t>g</a:t>
            </a:r>
            <a:r>
              <a:rPr lang="en-US" altLang="ru-RU" sz="3600" b="1" baseline="-25000">
                <a:solidFill>
                  <a:schemeClr val="accent2"/>
                </a:solidFill>
              </a:rPr>
              <a:t>e</a:t>
            </a:r>
            <a:r>
              <a:rPr lang="en-US" altLang="ru-RU" sz="3600" b="1"/>
              <a:t>, n</a:t>
            </a:r>
            <a:r>
              <a:rPr lang="en-US" altLang="ru-RU" sz="3600" b="1" baseline="-25000"/>
              <a:t>e  </a:t>
            </a:r>
            <a:r>
              <a:rPr lang="uk-UA" altLang="ru-RU" sz="2400"/>
              <a:t>від</a:t>
            </a:r>
            <a:r>
              <a:rPr lang="uk-UA" altLang="ru-RU" sz="3600" b="1"/>
              <a:t> </a:t>
            </a:r>
            <a:r>
              <a:rPr lang="en-US" altLang="ru-RU" sz="3600" b="1">
                <a:solidFill>
                  <a:srgbClr val="0066FF"/>
                </a:solidFill>
              </a:rPr>
              <a:t>M</a:t>
            </a:r>
            <a:r>
              <a:rPr lang="uk-UA" altLang="ru-RU" sz="3600" b="1">
                <a:solidFill>
                  <a:srgbClr val="0066FF"/>
                </a:solidFill>
              </a:rPr>
              <a:t>т</a:t>
            </a:r>
            <a:endParaRPr lang="ru-RU" altLang="ru-RU" sz="3600" b="1" baseline="-25000">
              <a:solidFill>
                <a:srgbClr val="0066FF"/>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7" name="Rectangle 3">
            <a:extLst>
              <a:ext uri="{FF2B5EF4-FFF2-40B4-BE49-F238E27FC236}">
                <a16:creationId xmlns:a16="http://schemas.microsoft.com/office/drawing/2014/main" id="{841ADC6B-44BD-4217-8545-C281A29C2440}"/>
              </a:ext>
            </a:extLst>
          </p:cNvPr>
          <p:cNvSpPr>
            <a:spLocks noGrp="1" noChangeArrowheads="1"/>
          </p:cNvSpPr>
          <p:nvPr>
            <p:ph type="body" idx="1"/>
          </p:nvPr>
        </p:nvSpPr>
        <p:spPr/>
        <p:txBody>
          <a:bodyPr/>
          <a:lstStyle/>
          <a:p>
            <a:endParaRPr lang="ru-RU" altLang="ru-RU"/>
          </a:p>
        </p:txBody>
      </p:sp>
      <p:pic>
        <p:nvPicPr>
          <p:cNvPr id="164868" name="Picture 4">
            <a:extLst>
              <a:ext uri="{FF2B5EF4-FFF2-40B4-BE49-F238E27FC236}">
                <a16:creationId xmlns:a16="http://schemas.microsoft.com/office/drawing/2014/main" id="{4199A48E-B0C7-4C9D-BF09-BD2B1F24B0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543050"/>
            <a:ext cx="7086600" cy="531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4869" name="Rectangle 5">
            <a:extLst>
              <a:ext uri="{FF2B5EF4-FFF2-40B4-BE49-F238E27FC236}">
                <a16:creationId xmlns:a16="http://schemas.microsoft.com/office/drawing/2014/main" id="{84CB005A-AAFD-4D78-A9A7-145AB8A52587}"/>
              </a:ext>
            </a:extLst>
          </p:cNvPr>
          <p:cNvSpPr>
            <a:spLocks noGrp="1" noChangeArrowheads="1"/>
          </p:cNvSpPr>
          <p:nvPr>
            <p:ph type="title"/>
          </p:nvPr>
        </p:nvSpPr>
        <p:spPr>
          <a:xfrm>
            <a:off x="762000" y="0"/>
            <a:ext cx="7772400" cy="685800"/>
          </a:xfrm>
          <a:noFill/>
          <a:ln/>
        </p:spPr>
        <p:txBody>
          <a:bodyPr/>
          <a:lstStyle/>
          <a:p>
            <a:r>
              <a:rPr lang="uk-UA" altLang="ru-RU" sz="3800"/>
              <a:t>Випробування двигунів:</a:t>
            </a:r>
            <a:endParaRPr lang="ru-RU" altLang="ru-RU" sz="3800"/>
          </a:p>
        </p:txBody>
      </p:sp>
      <p:sp>
        <p:nvSpPr>
          <p:cNvPr id="164870" name="Text Box 6">
            <a:extLst>
              <a:ext uri="{FF2B5EF4-FFF2-40B4-BE49-F238E27FC236}">
                <a16:creationId xmlns:a16="http://schemas.microsoft.com/office/drawing/2014/main" id="{5E846428-B7AC-4904-B870-F8B12E35A353}"/>
              </a:ext>
            </a:extLst>
          </p:cNvPr>
          <p:cNvSpPr txBox="1">
            <a:spLocks noChangeArrowheads="1"/>
          </p:cNvSpPr>
          <p:nvPr/>
        </p:nvSpPr>
        <p:spPr bwMode="auto">
          <a:xfrm>
            <a:off x="762000" y="685800"/>
            <a:ext cx="67913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uk-UA" altLang="ru-RU" sz="2400"/>
              <a:t>Визначення показників:</a:t>
            </a:r>
            <a:r>
              <a:rPr lang="uk-UA" altLang="ru-RU"/>
              <a:t> </a:t>
            </a:r>
            <a:r>
              <a:rPr lang="en-US" altLang="ru-RU" sz="3600" b="1">
                <a:solidFill>
                  <a:srgbClr val="66FF33"/>
                </a:solidFill>
              </a:rPr>
              <a:t>N</a:t>
            </a:r>
            <a:r>
              <a:rPr lang="en-US" altLang="ru-RU" sz="3600" b="1" baseline="-25000">
                <a:solidFill>
                  <a:srgbClr val="66FF33"/>
                </a:solidFill>
              </a:rPr>
              <a:t>e</a:t>
            </a:r>
            <a:r>
              <a:rPr lang="en-US" altLang="ru-RU" sz="3600" b="1"/>
              <a:t>, </a:t>
            </a:r>
            <a:r>
              <a:rPr lang="en-US" altLang="ru-RU" sz="3600" b="1">
                <a:solidFill>
                  <a:schemeClr val="accent2"/>
                </a:solidFill>
              </a:rPr>
              <a:t>g</a:t>
            </a:r>
            <a:r>
              <a:rPr lang="en-US" altLang="ru-RU" sz="3600" b="1" baseline="-25000">
                <a:solidFill>
                  <a:schemeClr val="accent2"/>
                </a:solidFill>
              </a:rPr>
              <a:t>e</a:t>
            </a:r>
            <a:r>
              <a:rPr lang="en-US" altLang="ru-RU" sz="3600" b="1"/>
              <a:t>, n</a:t>
            </a:r>
            <a:r>
              <a:rPr lang="en-US" altLang="ru-RU" sz="3600" b="1" baseline="-25000"/>
              <a:t>e  </a:t>
            </a:r>
            <a:r>
              <a:rPr lang="uk-UA" altLang="ru-RU" sz="2400"/>
              <a:t>від</a:t>
            </a:r>
            <a:r>
              <a:rPr lang="uk-UA" altLang="ru-RU" sz="3600" b="1"/>
              <a:t> </a:t>
            </a:r>
            <a:r>
              <a:rPr lang="en-US" altLang="ru-RU" sz="3600" b="1">
                <a:solidFill>
                  <a:srgbClr val="0066FF"/>
                </a:solidFill>
              </a:rPr>
              <a:t>M</a:t>
            </a:r>
            <a:r>
              <a:rPr lang="uk-UA" altLang="ru-RU" sz="3600" b="1">
                <a:solidFill>
                  <a:srgbClr val="0066FF"/>
                </a:solidFill>
              </a:rPr>
              <a:t>т</a:t>
            </a:r>
            <a:endParaRPr lang="ru-RU" altLang="ru-RU" sz="3600" b="1" baseline="-25000">
              <a:solidFill>
                <a:srgbClr val="0066FF"/>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a:extLst>
              <a:ext uri="{FF2B5EF4-FFF2-40B4-BE49-F238E27FC236}">
                <a16:creationId xmlns:a16="http://schemas.microsoft.com/office/drawing/2014/main" id="{03B791DA-2D3E-4603-BC9A-642603E55F02}"/>
              </a:ext>
            </a:extLst>
          </p:cNvPr>
          <p:cNvSpPr>
            <a:spLocks noGrp="1" noChangeArrowheads="1"/>
          </p:cNvSpPr>
          <p:nvPr>
            <p:ph type="title"/>
          </p:nvPr>
        </p:nvSpPr>
        <p:spPr/>
        <p:txBody>
          <a:bodyPr/>
          <a:lstStyle/>
          <a:p>
            <a:r>
              <a:rPr lang="ru-RU" altLang="ru-RU" sz="3800" b="1"/>
              <a:t>Балансирна машина потужністю 80 кВт</a:t>
            </a:r>
            <a:r>
              <a:rPr lang="ru-RU" altLang="ru-RU" sz="3800"/>
              <a:t> </a:t>
            </a:r>
          </a:p>
        </p:txBody>
      </p:sp>
      <p:sp>
        <p:nvSpPr>
          <p:cNvPr id="165891" name="Rectangle 3">
            <a:extLst>
              <a:ext uri="{FF2B5EF4-FFF2-40B4-BE49-F238E27FC236}">
                <a16:creationId xmlns:a16="http://schemas.microsoft.com/office/drawing/2014/main" id="{6DFAA999-9E12-48D3-A473-4EAD686EAB61}"/>
              </a:ext>
            </a:extLst>
          </p:cNvPr>
          <p:cNvSpPr>
            <a:spLocks noGrp="1" noChangeArrowheads="1"/>
          </p:cNvSpPr>
          <p:nvPr>
            <p:ph type="body" idx="1"/>
          </p:nvPr>
        </p:nvSpPr>
        <p:spPr/>
        <p:txBody>
          <a:bodyPr/>
          <a:lstStyle/>
          <a:p>
            <a:endParaRPr lang="ru-RU" altLang="ru-RU"/>
          </a:p>
        </p:txBody>
      </p:sp>
      <p:pic>
        <p:nvPicPr>
          <p:cNvPr id="165892" name="Picture 4">
            <a:extLst>
              <a:ext uri="{FF2B5EF4-FFF2-40B4-BE49-F238E27FC236}">
                <a16:creationId xmlns:a16="http://schemas.microsoft.com/office/drawing/2014/main" id="{1948BE63-36F7-4E23-86EF-D001FC31C1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600200"/>
            <a:ext cx="7010400"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a:extLst>
              <a:ext uri="{FF2B5EF4-FFF2-40B4-BE49-F238E27FC236}">
                <a16:creationId xmlns:a16="http://schemas.microsoft.com/office/drawing/2014/main" id="{4FDE33D1-6811-4133-8218-F3135CFC96DB}"/>
              </a:ext>
            </a:extLst>
          </p:cNvPr>
          <p:cNvSpPr>
            <a:spLocks noGrp="1" noChangeArrowheads="1"/>
          </p:cNvSpPr>
          <p:nvPr>
            <p:ph type="title"/>
          </p:nvPr>
        </p:nvSpPr>
        <p:spPr>
          <a:xfrm>
            <a:off x="914400" y="152400"/>
            <a:ext cx="7772400" cy="1143000"/>
          </a:xfrm>
        </p:spPr>
        <p:txBody>
          <a:bodyPr/>
          <a:lstStyle/>
          <a:p>
            <a:r>
              <a:rPr lang="ru-RU" altLang="ru-RU" sz="3200" b="1"/>
              <a:t>ПРОБИРНЫЙ СТЕНД ДЛЯ ИСПЫТАНИЯ ТОПЛИВНЫХ НАСОСОВ ВЫСОКОГО ДАВЛЕНИЯ</a:t>
            </a:r>
            <a:r>
              <a:rPr lang="ru-RU" altLang="ru-RU" sz="3800"/>
              <a:t> </a:t>
            </a:r>
          </a:p>
        </p:txBody>
      </p:sp>
      <p:sp>
        <p:nvSpPr>
          <p:cNvPr id="157699" name="Rectangle 3">
            <a:extLst>
              <a:ext uri="{FF2B5EF4-FFF2-40B4-BE49-F238E27FC236}">
                <a16:creationId xmlns:a16="http://schemas.microsoft.com/office/drawing/2014/main" id="{B62BA5FD-737A-4E88-A125-9E21C92C6CE4}"/>
              </a:ext>
            </a:extLst>
          </p:cNvPr>
          <p:cNvSpPr>
            <a:spLocks noGrp="1" noChangeArrowheads="1"/>
          </p:cNvSpPr>
          <p:nvPr>
            <p:ph type="body" idx="1"/>
          </p:nvPr>
        </p:nvSpPr>
        <p:spPr/>
        <p:txBody>
          <a:bodyPr/>
          <a:lstStyle/>
          <a:p>
            <a:pPr>
              <a:lnSpc>
                <a:spcPct val="80000"/>
              </a:lnSpc>
              <a:buFont typeface="Wingdings" panose="05000000000000000000" pitchFamily="2" charset="2"/>
              <a:buNone/>
            </a:pPr>
            <a:r>
              <a:rPr lang="ru-RU" altLang="ru-RU" sz="1800" b="1"/>
              <a:t>ТЕХНИЧЕСКИЕ ДАННЫЕ</a:t>
            </a:r>
            <a:br>
              <a:rPr lang="ru-RU" altLang="ru-RU" sz="1800"/>
            </a:br>
            <a:r>
              <a:rPr lang="ru-RU" altLang="ru-RU" sz="1800"/>
              <a:t>• скорость вращения: 30 – 3000 min-1 </a:t>
            </a:r>
            <a:br>
              <a:rPr lang="ru-RU" altLang="ru-RU" sz="1800"/>
            </a:br>
            <a:r>
              <a:rPr lang="ru-RU" altLang="ru-RU" sz="1800"/>
              <a:t>• направление вращения- левое /правое</a:t>
            </a:r>
            <a:br>
              <a:rPr lang="ru-RU" altLang="ru-RU" sz="1800"/>
            </a:br>
            <a:r>
              <a:rPr lang="ru-RU" altLang="ru-RU" sz="1800"/>
              <a:t>• мощность двигателя (ном.): 7,5 kW  ( 11 kW)</a:t>
            </a:r>
            <a:br>
              <a:rPr lang="ru-RU" altLang="ru-RU" sz="1800"/>
            </a:br>
            <a:r>
              <a:rPr lang="ru-RU" altLang="ru-RU" sz="1800"/>
              <a:t>• момент вращения                                                SPN-308  (7,5 kW)       -"-      68,2 – 24,2 Nm</a:t>
            </a:r>
            <a:br>
              <a:rPr lang="ru-RU" altLang="ru-RU" sz="1800"/>
            </a:br>
            <a:r>
              <a:rPr lang="ru-RU" altLang="ru-RU" sz="1800"/>
              <a:t>   SPN-408  ( 11 kW)       -"-    100,0 – 35,0 Nm</a:t>
            </a:r>
            <a:br>
              <a:rPr lang="ru-RU" altLang="ru-RU" sz="1800"/>
            </a:br>
            <a:r>
              <a:rPr lang="ru-RU" altLang="ru-RU" sz="1800"/>
              <a:t>• программируемое кол-во впрысков (через каждые50):  50 – 1000</a:t>
            </a:r>
            <a:br>
              <a:rPr lang="ru-RU" altLang="ru-RU" sz="1800"/>
            </a:br>
            <a:r>
              <a:rPr lang="ru-RU" altLang="ru-RU" sz="1800"/>
              <a:t>• ёмкость бака: примерно 30 dм3</a:t>
            </a:r>
            <a:br>
              <a:rPr lang="ru-RU" altLang="ru-RU" sz="1800"/>
            </a:br>
            <a:r>
              <a:rPr lang="ru-RU" altLang="ru-RU" sz="1800"/>
              <a:t>• количество секций: 8       SPN-308                                                      12      SPN-408  </a:t>
            </a:r>
            <a:br>
              <a:rPr lang="ru-RU" altLang="ru-RU" sz="1800"/>
            </a:br>
            <a:r>
              <a:rPr lang="ru-RU" altLang="ru-RU" sz="1800"/>
              <a:t>• ёмкость измерительных мензурок: 44 и 260 +/-  0,25 cm3</a:t>
            </a:r>
            <a:br>
              <a:rPr lang="ru-RU" altLang="ru-RU" sz="1800"/>
            </a:br>
            <a:r>
              <a:rPr lang="ru-RU" altLang="ru-RU" sz="1800"/>
              <a:t>• напряжение питания: 3x400V/230V~ 50Hz</a:t>
            </a:r>
            <a:br>
              <a:rPr lang="ru-RU" altLang="ru-RU" sz="1800"/>
            </a:br>
            <a:r>
              <a:rPr lang="ru-RU" altLang="ru-RU" sz="1800"/>
              <a:t>• максимальная сила тока :                                                SPN-308  (7,5 kW)           27A                                SPN-408  ( 11 kW)           37,5А</a:t>
            </a:r>
            <a:br>
              <a:rPr lang="ru-RU" altLang="ru-RU" sz="1800"/>
            </a:br>
            <a:r>
              <a:rPr lang="ru-RU" altLang="ru-RU" sz="1800"/>
              <a:t>• мощность нагревателя пробирн. масла: 1000W         размеры: L(длина) x B(ширина)x H(высота)         SPN-308  1420x660x1850  общая масса: 650 kg  SPN-408  1620x660x1850  общая масса: 700 kg </a:t>
            </a:r>
          </a:p>
        </p:txBody>
      </p:sp>
      <p:pic>
        <p:nvPicPr>
          <p:cNvPr id="157700" name="Picture 4">
            <a:extLst>
              <a:ext uri="{FF2B5EF4-FFF2-40B4-BE49-F238E27FC236}">
                <a16:creationId xmlns:a16="http://schemas.microsoft.com/office/drawing/2014/main" id="{44505468-065C-4614-A0F7-C68EEA8BA0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3000" y="3714750"/>
            <a:ext cx="4191000" cy="314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a:extLst>
              <a:ext uri="{FF2B5EF4-FFF2-40B4-BE49-F238E27FC236}">
                <a16:creationId xmlns:a16="http://schemas.microsoft.com/office/drawing/2014/main" id="{B48D7B47-C4BE-46BA-A3DD-8C3ABD6A6B85}"/>
              </a:ext>
            </a:extLst>
          </p:cNvPr>
          <p:cNvSpPr>
            <a:spLocks noGrp="1" noChangeArrowheads="1"/>
          </p:cNvSpPr>
          <p:nvPr>
            <p:ph type="title"/>
          </p:nvPr>
        </p:nvSpPr>
        <p:spPr/>
        <p:txBody>
          <a:bodyPr/>
          <a:lstStyle/>
          <a:p>
            <a:r>
              <a:rPr lang="uk-UA" altLang="ru-RU" sz="3800"/>
              <a:t>КС-276 Стенд обкаточний універсальний</a:t>
            </a:r>
            <a:endParaRPr lang="ru-RU" altLang="ru-RU" sz="3800"/>
          </a:p>
        </p:txBody>
      </p:sp>
      <p:sp>
        <p:nvSpPr>
          <p:cNvPr id="155651" name="Rectangle 3">
            <a:extLst>
              <a:ext uri="{FF2B5EF4-FFF2-40B4-BE49-F238E27FC236}">
                <a16:creationId xmlns:a16="http://schemas.microsoft.com/office/drawing/2014/main" id="{35C821C2-57D8-4A70-B9AE-B697E93DE6DB}"/>
              </a:ext>
            </a:extLst>
          </p:cNvPr>
          <p:cNvSpPr>
            <a:spLocks noGrp="1" noChangeArrowheads="1"/>
          </p:cNvSpPr>
          <p:nvPr>
            <p:ph type="body" idx="1"/>
          </p:nvPr>
        </p:nvSpPr>
        <p:spPr/>
        <p:txBody>
          <a:bodyPr/>
          <a:lstStyle/>
          <a:p>
            <a:pPr>
              <a:lnSpc>
                <a:spcPct val="80000"/>
              </a:lnSpc>
              <a:buFont typeface="Wingdings" panose="05000000000000000000" pitchFamily="2" charset="2"/>
              <a:buNone/>
            </a:pPr>
            <a:r>
              <a:rPr lang="ru-RU" altLang="ru-RU" sz="2400"/>
              <a:t> 1. Рама станции нагрузочно-приводной;</a:t>
            </a:r>
            <a:br>
              <a:rPr lang="ru-RU" altLang="ru-RU" sz="2400"/>
            </a:br>
            <a:r>
              <a:rPr lang="ru-RU" altLang="ru-RU" sz="2400"/>
              <a:t> 2. Механизм управления подачей топлива;</a:t>
            </a:r>
            <a:br>
              <a:rPr lang="ru-RU" altLang="ru-RU" sz="2400"/>
            </a:br>
            <a:r>
              <a:rPr lang="ru-RU" altLang="ru-RU" sz="2400"/>
              <a:t> 3. Пульт управления;</a:t>
            </a:r>
            <a:br>
              <a:rPr lang="ru-RU" altLang="ru-RU" sz="2400"/>
            </a:br>
            <a:r>
              <a:rPr lang="ru-RU" altLang="ru-RU" sz="2400"/>
              <a:t> 4. Обкатываемый на стенде двигатель;</a:t>
            </a:r>
            <a:br>
              <a:rPr lang="ru-RU" altLang="ru-RU" sz="2400"/>
            </a:br>
            <a:r>
              <a:rPr lang="ru-RU" altLang="ru-RU" sz="2400"/>
              <a:t> 5. Каналы для удаления выхлопных газов *;</a:t>
            </a:r>
            <a:br>
              <a:rPr lang="ru-RU" altLang="ru-RU" sz="2400"/>
            </a:br>
            <a:r>
              <a:rPr lang="ru-RU" altLang="ru-RU" sz="2400"/>
              <a:t> 6. Штуцер подвода сжатого воздуха;</a:t>
            </a:r>
            <a:br>
              <a:rPr lang="ru-RU" altLang="ru-RU" sz="2400"/>
            </a:br>
            <a:r>
              <a:rPr lang="ru-RU" altLang="ru-RU" sz="2400"/>
              <a:t> 7. Виброизолирующая опора;</a:t>
            </a:r>
            <a:br>
              <a:rPr lang="ru-RU" altLang="ru-RU" sz="2400"/>
            </a:br>
            <a:r>
              <a:rPr lang="ru-RU" altLang="ru-RU" sz="2400"/>
              <a:t> 8. Колодец для анкерного болта;</a:t>
            </a:r>
            <a:br>
              <a:rPr lang="ru-RU" altLang="ru-RU" sz="2400"/>
            </a:br>
            <a:r>
              <a:rPr lang="ru-RU" altLang="ru-RU" sz="2400"/>
              <a:t> 9. Анкерный болт;</a:t>
            </a:r>
            <a:br>
              <a:rPr lang="ru-RU" altLang="ru-RU" sz="2400"/>
            </a:br>
            <a:r>
              <a:rPr lang="ru-RU" altLang="ru-RU" sz="2400"/>
              <a:t> 10. Универсальные гибкие жаропрочные рукава для удаления выхлопных газов;</a:t>
            </a:r>
            <a:br>
              <a:rPr lang="ru-RU" altLang="ru-RU" sz="2400"/>
            </a:br>
            <a:r>
              <a:rPr lang="ru-RU" altLang="ru-RU" sz="2400"/>
              <a:t> 11. Автономная система охлаждения;</a:t>
            </a:r>
            <a:br>
              <a:rPr lang="ru-RU" altLang="ru-RU" sz="2400"/>
            </a:br>
            <a:r>
              <a:rPr lang="ru-RU" altLang="ru-RU" sz="2400"/>
              <a:t> 12. Трубопровод удаления выхлопных газов (поставка Заказчика) </a:t>
            </a:r>
          </a:p>
        </p:txBody>
      </p:sp>
      <p:pic>
        <p:nvPicPr>
          <p:cNvPr id="155652" name="Picture 4">
            <a:extLst>
              <a:ext uri="{FF2B5EF4-FFF2-40B4-BE49-F238E27FC236}">
                <a16:creationId xmlns:a16="http://schemas.microsoft.com/office/drawing/2014/main" id="{8A820A70-8002-4F14-AB94-86BEDE186D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591" t="7199" r="2824" b="1424"/>
          <a:stretch>
            <a:fillRect/>
          </a:stretch>
        </p:blipFill>
        <p:spPr bwMode="auto">
          <a:xfrm>
            <a:off x="4470400" y="1357313"/>
            <a:ext cx="4673600" cy="5500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a:extLst>
              <a:ext uri="{FF2B5EF4-FFF2-40B4-BE49-F238E27FC236}">
                <a16:creationId xmlns:a16="http://schemas.microsoft.com/office/drawing/2014/main" id="{5CD1BDDA-A819-49D9-A648-B2819C87D2F1}"/>
              </a:ext>
            </a:extLst>
          </p:cNvPr>
          <p:cNvSpPr>
            <a:spLocks noGrp="1" noChangeArrowheads="1"/>
          </p:cNvSpPr>
          <p:nvPr>
            <p:ph type="title"/>
          </p:nvPr>
        </p:nvSpPr>
        <p:spPr/>
        <p:txBody>
          <a:bodyPr/>
          <a:lstStyle/>
          <a:p>
            <a:r>
              <a:rPr lang="uk-UA" altLang="ru-RU" sz="3800"/>
              <a:t>КС-276 Стенд обкаточний універсальний</a:t>
            </a:r>
            <a:endParaRPr lang="ru-RU" altLang="ru-RU" sz="3800"/>
          </a:p>
        </p:txBody>
      </p:sp>
      <p:sp>
        <p:nvSpPr>
          <p:cNvPr id="154627" name="Rectangle 3">
            <a:extLst>
              <a:ext uri="{FF2B5EF4-FFF2-40B4-BE49-F238E27FC236}">
                <a16:creationId xmlns:a16="http://schemas.microsoft.com/office/drawing/2014/main" id="{65E01CFE-BB85-4900-BC1E-450106E70C4A}"/>
              </a:ext>
            </a:extLst>
          </p:cNvPr>
          <p:cNvSpPr>
            <a:spLocks noGrp="1" noChangeArrowheads="1"/>
          </p:cNvSpPr>
          <p:nvPr>
            <p:ph type="body" idx="1"/>
          </p:nvPr>
        </p:nvSpPr>
        <p:spPr/>
        <p:txBody>
          <a:bodyPr/>
          <a:lstStyle/>
          <a:p>
            <a:pPr>
              <a:lnSpc>
                <a:spcPct val="90000"/>
              </a:lnSpc>
              <a:buFont typeface="Wingdings" panose="05000000000000000000" pitchFamily="2" charset="2"/>
              <a:buNone/>
            </a:pPr>
            <a:r>
              <a:rPr lang="ru-RU" altLang="ru-RU" sz="2000"/>
              <a:t>Предназначены для эксплуатирующих организаций (АТП, НГДУ, БЦТО, РММ и т. д.), имеющих разномарочный подвижной состав, самостоятельно выполняющих текущий, средний или капитальный ремонт и имеющих технологическую потребность в послеремонтной обкатке разномарочных ДВС.</a:t>
            </a:r>
            <a:br>
              <a:rPr lang="ru-RU" altLang="ru-RU" sz="2000"/>
            </a:br>
            <a:r>
              <a:rPr lang="ru-RU" altLang="ru-RU" sz="2000"/>
              <a:t>Стенды позволяют выполнять приработку и испытание ДВС различных марок грузовых и легковых автомобилей, строительной техники, автобусов, тракторов в 3х режимах:</a:t>
            </a:r>
            <a:br>
              <a:rPr lang="ru-RU" altLang="ru-RU" sz="2000"/>
            </a:br>
            <a:endParaRPr lang="ru-RU" altLang="ru-RU" sz="2000"/>
          </a:p>
          <a:p>
            <a:pPr>
              <a:lnSpc>
                <a:spcPct val="90000"/>
              </a:lnSpc>
            </a:pPr>
            <a:r>
              <a:rPr lang="ru-RU" altLang="ru-RU" sz="2000"/>
              <a:t>холодная обкатка; </a:t>
            </a:r>
          </a:p>
          <a:p>
            <a:pPr>
              <a:lnSpc>
                <a:spcPct val="90000"/>
              </a:lnSpc>
            </a:pPr>
            <a:r>
              <a:rPr lang="ru-RU" altLang="ru-RU" sz="2000"/>
              <a:t>горячая обкатка без нагрузки; </a:t>
            </a:r>
          </a:p>
          <a:p>
            <a:pPr>
              <a:lnSpc>
                <a:spcPct val="90000"/>
              </a:lnSpc>
            </a:pPr>
            <a:r>
              <a:rPr lang="ru-RU" altLang="ru-RU" sz="2000"/>
              <a:t>горячая обкатка под нагрузкой. </a:t>
            </a:r>
          </a:p>
          <a:p>
            <a:pPr>
              <a:lnSpc>
                <a:spcPct val="90000"/>
              </a:lnSpc>
              <a:buFont typeface="Wingdings" panose="05000000000000000000" pitchFamily="2" charset="2"/>
              <a:buNone/>
            </a:pPr>
            <a:r>
              <a:rPr lang="ru-RU" altLang="ru-RU" sz="2000"/>
              <a:t>Принцип нагружения — динамический: циклический разгон и торможение инерционных масс.</a:t>
            </a:r>
          </a:p>
        </p:txBody>
      </p:sp>
      <p:pic>
        <p:nvPicPr>
          <p:cNvPr id="154628" name="Picture 4">
            <a:extLst>
              <a:ext uri="{FF2B5EF4-FFF2-40B4-BE49-F238E27FC236}">
                <a16:creationId xmlns:a16="http://schemas.microsoft.com/office/drawing/2014/main" id="{83BE4C8F-BABA-4B61-A061-2B5226C46C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2950" y="3348038"/>
            <a:ext cx="4591050" cy="3509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a:extLst>
              <a:ext uri="{FF2B5EF4-FFF2-40B4-BE49-F238E27FC236}">
                <a16:creationId xmlns:a16="http://schemas.microsoft.com/office/drawing/2014/main" id="{3DC18851-82C0-458D-BF67-38F98F948774}"/>
              </a:ext>
            </a:extLst>
          </p:cNvPr>
          <p:cNvSpPr>
            <a:spLocks noGrp="1" noChangeArrowheads="1"/>
          </p:cNvSpPr>
          <p:nvPr>
            <p:ph type="title"/>
          </p:nvPr>
        </p:nvSpPr>
        <p:spPr/>
        <p:txBody>
          <a:bodyPr/>
          <a:lstStyle/>
          <a:p>
            <a:r>
              <a:rPr lang="uk-UA" altLang="ru-RU" sz="3800"/>
              <a:t>КС-276 Стенд обкаточний універсальний</a:t>
            </a:r>
            <a:endParaRPr lang="ru-RU" altLang="ru-RU" sz="3800"/>
          </a:p>
        </p:txBody>
      </p:sp>
      <p:sp>
        <p:nvSpPr>
          <p:cNvPr id="153603" name="Rectangle 3">
            <a:extLst>
              <a:ext uri="{FF2B5EF4-FFF2-40B4-BE49-F238E27FC236}">
                <a16:creationId xmlns:a16="http://schemas.microsoft.com/office/drawing/2014/main" id="{489D17F3-4FE5-43D8-851A-D8673FEF44BF}"/>
              </a:ext>
            </a:extLst>
          </p:cNvPr>
          <p:cNvSpPr>
            <a:spLocks noGrp="1" noChangeArrowheads="1"/>
          </p:cNvSpPr>
          <p:nvPr>
            <p:ph type="body" idx="1"/>
          </p:nvPr>
        </p:nvSpPr>
        <p:spPr/>
        <p:txBody>
          <a:bodyPr/>
          <a:lstStyle/>
          <a:p>
            <a:pPr>
              <a:buFont typeface="Wingdings" panose="05000000000000000000" pitchFamily="2" charset="2"/>
              <a:buNone/>
            </a:pPr>
            <a:r>
              <a:rPr lang="ru-RU" altLang="ru-RU" b="1"/>
              <a:t>Контролируемые параметры:</a:t>
            </a:r>
            <a:r>
              <a:rPr lang="ru-RU" altLang="ru-RU"/>
              <a:t> </a:t>
            </a:r>
            <a:br>
              <a:rPr lang="ru-RU" altLang="ru-RU"/>
            </a:br>
            <a:endParaRPr lang="ru-RU" altLang="ru-RU"/>
          </a:p>
          <a:p>
            <a:r>
              <a:rPr lang="ru-RU" altLang="ru-RU"/>
              <a:t>Давление в системе смазки; </a:t>
            </a:r>
          </a:p>
          <a:p>
            <a:r>
              <a:rPr lang="ru-RU" altLang="ru-RU"/>
              <a:t>Температура охлаждающей жидкости; </a:t>
            </a:r>
          </a:p>
          <a:p>
            <a:r>
              <a:rPr lang="ru-RU" altLang="ru-RU"/>
              <a:t>Частота вращения коленчатого вала; </a:t>
            </a:r>
          </a:p>
          <a:p>
            <a:r>
              <a:rPr lang="ru-RU" altLang="ru-RU"/>
              <a:t>Нагрузочный момент; </a:t>
            </a:r>
          </a:p>
          <a:p>
            <a:r>
              <a:rPr lang="ru-RU" altLang="ru-RU"/>
              <a:t>Развиваемая мощность. </a:t>
            </a:r>
          </a:p>
          <a:p>
            <a:pPr>
              <a:buFont typeface="Wingdings" panose="05000000000000000000" pitchFamily="2" charset="2"/>
              <a:buNone/>
            </a:pPr>
            <a:endParaRPr lang="ru-RU" altLang="ru-RU"/>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a:extLst>
              <a:ext uri="{FF2B5EF4-FFF2-40B4-BE49-F238E27FC236}">
                <a16:creationId xmlns:a16="http://schemas.microsoft.com/office/drawing/2014/main" id="{80E14EE8-1987-4CE1-950E-2CD10B38CFA8}"/>
              </a:ext>
            </a:extLst>
          </p:cNvPr>
          <p:cNvSpPr>
            <a:spLocks noGrp="1" noChangeArrowheads="1"/>
          </p:cNvSpPr>
          <p:nvPr>
            <p:ph type="title"/>
          </p:nvPr>
        </p:nvSpPr>
        <p:spPr/>
        <p:txBody>
          <a:bodyPr/>
          <a:lstStyle/>
          <a:p>
            <a:r>
              <a:rPr lang="uk-UA" altLang="ru-RU" sz="3800"/>
              <a:t>КС-276 Стенд обкаточний універсальний</a:t>
            </a:r>
            <a:endParaRPr lang="ru-RU" altLang="ru-RU" sz="3800"/>
          </a:p>
        </p:txBody>
      </p:sp>
      <p:sp>
        <p:nvSpPr>
          <p:cNvPr id="161795" name="Rectangle 3">
            <a:extLst>
              <a:ext uri="{FF2B5EF4-FFF2-40B4-BE49-F238E27FC236}">
                <a16:creationId xmlns:a16="http://schemas.microsoft.com/office/drawing/2014/main" id="{99874BDF-6B27-4577-8A5F-22E8D75A21B7}"/>
              </a:ext>
            </a:extLst>
          </p:cNvPr>
          <p:cNvSpPr>
            <a:spLocks noGrp="1" noChangeArrowheads="1"/>
          </p:cNvSpPr>
          <p:nvPr>
            <p:ph type="body" idx="1"/>
          </p:nvPr>
        </p:nvSpPr>
        <p:spPr/>
        <p:txBody>
          <a:bodyPr/>
          <a:lstStyle/>
          <a:p>
            <a:pPr>
              <a:lnSpc>
                <a:spcPct val="90000"/>
              </a:lnSpc>
            </a:pPr>
            <a:r>
              <a:rPr lang="ru-RU" altLang="ru-RU"/>
              <a:t>ЯМЗ-238, ЯМЗ-236, КамАЗ-740, ЗИЛ-130, ЗИЛ-375, ЗИЛ-508.10, ЗМЗ-53, ГАЗ-52, Д-245.12  ( «Бычок»), УМЗ-451, УМЗ-417, УМЗ-421, ЗМЗ-24, ЗМЗ-402, ЗМЗ-406, ВАЗ-2101 — ВАЗ-2106  (классика), ВАЗ-2108, ВАЗ-21081, ВАЗ-21083, ВАЗ-2111, ВАЗ-2112 — базовая комплектация.  </a:t>
            </a:r>
          </a:p>
          <a:p>
            <a:pPr>
              <a:lnSpc>
                <a:spcPct val="90000"/>
              </a:lnSpc>
              <a:buFont typeface="Wingdings" panose="05000000000000000000" pitchFamily="2" charset="2"/>
              <a:buNone/>
            </a:pPr>
            <a:r>
              <a:rPr lang="ru-RU" altLang="ru-RU"/>
              <a:t>Дополнительно к базовой комплектации: </a:t>
            </a:r>
          </a:p>
          <a:p>
            <a:pPr>
              <a:lnSpc>
                <a:spcPct val="90000"/>
              </a:lnSpc>
            </a:pPr>
            <a:r>
              <a:rPr lang="ru-RU" altLang="ru-RU"/>
              <a:t>М412Э/УЗАМ-331.10; </a:t>
            </a:r>
          </a:p>
          <a:p>
            <a:pPr>
              <a:lnSpc>
                <a:spcPct val="90000"/>
              </a:lnSpc>
            </a:pPr>
            <a:r>
              <a:rPr lang="ru-RU" altLang="ru-RU"/>
              <a:t>RABA MAN D2156  ( «Икарус») </a:t>
            </a:r>
          </a:p>
          <a:p>
            <a:pPr>
              <a:lnSpc>
                <a:spcPct val="90000"/>
              </a:lnSpc>
              <a:buFont typeface="Wingdings" panose="05000000000000000000" pitchFamily="2" charset="2"/>
              <a:buNone/>
            </a:pPr>
            <a:endParaRPr lang="ru-RU" altLang="ru-RU"/>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a:extLst>
              <a:ext uri="{FF2B5EF4-FFF2-40B4-BE49-F238E27FC236}">
                <a16:creationId xmlns:a16="http://schemas.microsoft.com/office/drawing/2014/main" id="{FC58D8CA-4865-41AD-8CB4-B5C9738A7CB4}"/>
              </a:ext>
            </a:extLst>
          </p:cNvPr>
          <p:cNvSpPr>
            <a:spLocks noGrp="1" noChangeArrowheads="1"/>
          </p:cNvSpPr>
          <p:nvPr>
            <p:ph type="title"/>
          </p:nvPr>
        </p:nvSpPr>
        <p:spPr/>
        <p:txBody>
          <a:bodyPr/>
          <a:lstStyle/>
          <a:p>
            <a:r>
              <a:rPr lang="uk-UA" altLang="ru-RU" sz="3800"/>
              <a:t>Вплив мастильних матеріалів на </a:t>
            </a:r>
            <a:r>
              <a:rPr lang="en-US" altLang="ru-RU" sz="3800" b="1">
                <a:solidFill>
                  <a:srgbClr val="66FF33"/>
                </a:solidFill>
              </a:rPr>
              <a:t>Ne</a:t>
            </a:r>
            <a:r>
              <a:rPr lang="uk-UA" altLang="ru-RU" sz="3800"/>
              <a:t> </a:t>
            </a:r>
            <a:endParaRPr lang="ru-RU" altLang="ru-RU" sz="3800"/>
          </a:p>
        </p:txBody>
      </p:sp>
      <p:sp>
        <p:nvSpPr>
          <p:cNvPr id="156675" name="Rectangle 3">
            <a:extLst>
              <a:ext uri="{FF2B5EF4-FFF2-40B4-BE49-F238E27FC236}">
                <a16:creationId xmlns:a16="http://schemas.microsoft.com/office/drawing/2014/main" id="{91E1381E-9B6F-4255-950D-00DE030EDEA6}"/>
              </a:ext>
            </a:extLst>
          </p:cNvPr>
          <p:cNvSpPr>
            <a:spLocks noGrp="1" noChangeArrowheads="1"/>
          </p:cNvSpPr>
          <p:nvPr>
            <p:ph type="body" idx="1"/>
          </p:nvPr>
        </p:nvSpPr>
        <p:spPr/>
        <p:txBody>
          <a:bodyPr/>
          <a:lstStyle/>
          <a:p>
            <a:endParaRPr lang="ru-RU" altLang="ru-RU"/>
          </a:p>
        </p:txBody>
      </p:sp>
      <p:pic>
        <p:nvPicPr>
          <p:cNvPr id="156676" name="Picture 4">
            <a:extLst>
              <a:ext uri="{FF2B5EF4-FFF2-40B4-BE49-F238E27FC236}">
                <a16:creationId xmlns:a16="http://schemas.microsoft.com/office/drawing/2014/main" id="{657EC7C4-26C7-4081-8DAE-39A6719925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00200"/>
            <a:ext cx="464820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6677" name="Picture 5">
            <a:extLst>
              <a:ext uri="{FF2B5EF4-FFF2-40B4-BE49-F238E27FC236}">
                <a16:creationId xmlns:a16="http://schemas.microsoft.com/office/drawing/2014/main" id="{7AA3E6C3-6DBE-4A17-9C85-79D14742CF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600200"/>
            <a:ext cx="4572000" cy="393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a:extLst>
              <a:ext uri="{FF2B5EF4-FFF2-40B4-BE49-F238E27FC236}">
                <a16:creationId xmlns:a16="http://schemas.microsoft.com/office/drawing/2014/main" id="{77F5B74E-3FCB-4371-88DA-A2D35D8998B0}"/>
              </a:ext>
            </a:extLst>
          </p:cNvPr>
          <p:cNvSpPr>
            <a:spLocks noGrp="1" noChangeArrowheads="1"/>
          </p:cNvSpPr>
          <p:nvPr>
            <p:ph type="title"/>
          </p:nvPr>
        </p:nvSpPr>
        <p:spPr/>
        <p:txBody>
          <a:bodyPr/>
          <a:lstStyle/>
          <a:p>
            <a:r>
              <a:rPr lang="uk-UA" altLang="ru-RU" sz="3800"/>
              <a:t>Регуляторна характеристика двигуна</a:t>
            </a:r>
            <a:endParaRPr lang="ru-RU" altLang="ru-RU" sz="3800"/>
          </a:p>
        </p:txBody>
      </p:sp>
      <p:pic>
        <p:nvPicPr>
          <p:cNvPr id="158725" name="Picture 5" descr="2311">
            <a:extLst>
              <a:ext uri="{FF2B5EF4-FFF2-40B4-BE49-F238E27FC236}">
                <a16:creationId xmlns:a16="http://schemas.microsoft.com/office/drawing/2014/main" id="{4159DD10-BDDE-4E93-AC0F-4436A23E09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163" t="5537" r="1273" b="7437"/>
          <a:stretch>
            <a:fillRect/>
          </a:stretch>
        </p:blipFill>
        <p:spPr bwMode="auto">
          <a:xfrm>
            <a:off x="1219200" y="1524000"/>
            <a:ext cx="6248400" cy="525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a:extLst>
              <a:ext uri="{FF2B5EF4-FFF2-40B4-BE49-F238E27FC236}">
                <a16:creationId xmlns:a16="http://schemas.microsoft.com/office/drawing/2014/main" id="{242850D3-EF17-4187-A9E3-A63D911368B5}"/>
              </a:ext>
            </a:extLst>
          </p:cNvPr>
          <p:cNvSpPr>
            <a:spLocks noGrp="1" noChangeArrowheads="1"/>
          </p:cNvSpPr>
          <p:nvPr>
            <p:ph type="title"/>
          </p:nvPr>
        </p:nvSpPr>
        <p:spPr/>
        <p:txBody>
          <a:bodyPr/>
          <a:lstStyle/>
          <a:p>
            <a:r>
              <a:rPr lang="uk-UA" altLang="ru-RU"/>
              <a:t>Режими роботи двигуна</a:t>
            </a:r>
            <a:endParaRPr lang="ru-RU" altLang="ru-RU"/>
          </a:p>
        </p:txBody>
      </p:sp>
      <p:sp>
        <p:nvSpPr>
          <p:cNvPr id="162821" name="Rectangle 5">
            <a:extLst>
              <a:ext uri="{FF2B5EF4-FFF2-40B4-BE49-F238E27FC236}">
                <a16:creationId xmlns:a16="http://schemas.microsoft.com/office/drawing/2014/main" id="{4F209413-4DFA-4B42-8F36-2B7448A331D3}"/>
              </a:ext>
            </a:extLst>
          </p:cNvPr>
          <p:cNvSpPr>
            <a:spLocks noChangeArrowheads="1"/>
          </p:cNvSpPr>
          <p:nvPr/>
        </p:nvSpPr>
        <p:spPr bwMode="auto">
          <a:xfrm>
            <a:off x="0" y="22240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graphicFrame>
        <p:nvGraphicFramePr>
          <p:cNvPr id="162820" name="Object 4">
            <a:extLst>
              <a:ext uri="{FF2B5EF4-FFF2-40B4-BE49-F238E27FC236}">
                <a16:creationId xmlns:a16="http://schemas.microsoft.com/office/drawing/2014/main" id="{A3CC9738-7639-4E79-A0B7-B9D53B88099E}"/>
              </a:ext>
            </a:extLst>
          </p:cNvPr>
          <p:cNvGraphicFramePr>
            <a:graphicFrameLocks noChangeAspect="1"/>
          </p:cNvGraphicFramePr>
          <p:nvPr/>
        </p:nvGraphicFramePr>
        <p:xfrm>
          <a:off x="762000" y="1905000"/>
          <a:ext cx="7924800" cy="4419600"/>
        </p:xfrm>
        <a:graphic>
          <a:graphicData uri="http://schemas.openxmlformats.org/presentationml/2006/ole">
            <mc:AlternateContent xmlns:mc="http://schemas.openxmlformats.org/markup-compatibility/2006">
              <mc:Choice xmlns:v="urn:schemas-microsoft-com:vml" Requires="v">
                <p:oleObj spid="_x0000_s162822" name="Рисунок" r:id="rId3" imgW="4457880" imgH="2408400" progId="Word.Picture.8">
                  <p:embed/>
                </p:oleObj>
              </mc:Choice>
              <mc:Fallback>
                <p:oleObj name="Рисунок" r:id="rId3" imgW="4457880" imgH="2408400" progId="Word.Pictur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b="10480"/>
                      <a:stretch>
                        <a:fillRect/>
                      </a:stretch>
                    </p:blipFill>
                    <p:spPr bwMode="auto">
                      <a:xfrm>
                        <a:off x="762000" y="1905000"/>
                        <a:ext cx="7924800" cy="4419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a:extLst>
              <a:ext uri="{FF2B5EF4-FFF2-40B4-BE49-F238E27FC236}">
                <a16:creationId xmlns:a16="http://schemas.microsoft.com/office/drawing/2014/main" id="{BA627D6D-F809-4EA2-A17F-30C993C860C9}"/>
              </a:ext>
            </a:extLst>
          </p:cNvPr>
          <p:cNvSpPr>
            <a:spLocks noGrp="1" noChangeArrowheads="1"/>
          </p:cNvSpPr>
          <p:nvPr>
            <p:ph type="title"/>
          </p:nvPr>
        </p:nvSpPr>
        <p:spPr/>
        <p:txBody>
          <a:bodyPr/>
          <a:lstStyle/>
          <a:p>
            <a:r>
              <a:rPr lang="uk-UA" altLang="ru-RU" sz="3800"/>
              <a:t>Динамічний несталий режим роботи</a:t>
            </a:r>
            <a:endParaRPr lang="ru-RU" altLang="ru-RU" sz="3800"/>
          </a:p>
        </p:txBody>
      </p:sp>
      <p:sp>
        <p:nvSpPr>
          <p:cNvPr id="160771" name="Rectangle 3">
            <a:extLst>
              <a:ext uri="{FF2B5EF4-FFF2-40B4-BE49-F238E27FC236}">
                <a16:creationId xmlns:a16="http://schemas.microsoft.com/office/drawing/2014/main" id="{D65FAC36-A87F-413A-BC8E-E9D6C3E4B33B}"/>
              </a:ext>
            </a:extLst>
          </p:cNvPr>
          <p:cNvSpPr>
            <a:spLocks noGrp="1" noChangeArrowheads="1"/>
          </p:cNvSpPr>
          <p:nvPr>
            <p:ph type="body" idx="1"/>
          </p:nvPr>
        </p:nvSpPr>
        <p:spPr/>
        <p:txBody>
          <a:bodyPr/>
          <a:lstStyle/>
          <a:p>
            <a:pPr>
              <a:buFont typeface="Wingdings" panose="05000000000000000000" pitchFamily="2" charset="2"/>
              <a:buNone/>
            </a:pPr>
            <a:endParaRPr lang="uk-UA" altLang="ru-RU"/>
          </a:p>
          <a:p>
            <a:pPr>
              <a:buFont typeface="Wingdings" panose="05000000000000000000" pitchFamily="2" charset="2"/>
              <a:buNone/>
            </a:pPr>
            <a:r>
              <a:rPr lang="uk-UA" altLang="ru-RU"/>
              <a:t>При запуску двигуна</a:t>
            </a:r>
          </a:p>
          <a:p>
            <a:pPr>
              <a:buFont typeface="Wingdings" panose="05000000000000000000" pitchFamily="2" charset="2"/>
              <a:buNone/>
            </a:pPr>
            <a:endParaRPr lang="uk-UA" altLang="ru-RU"/>
          </a:p>
          <a:p>
            <a:pPr>
              <a:buFont typeface="Wingdings" panose="05000000000000000000" pitchFamily="2" charset="2"/>
              <a:buNone/>
            </a:pPr>
            <a:r>
              <a:rPr lang="uk-UA" altLang="ru-RU"/>
              <a:t>При розгоні двигуна</a:t>
            </a:r>
          </a:p>
          <a:p>
            <a:pPr>
              <a:buFont typeface="Wingdings" panose="05000000000000000000" pitchFamily="2" charset="2"/>
              <a:buNone/>
            </a:pPr>
            <a:endParaRPr lang="uk-UA" altLang="ru-RU"/>
          </a:p>
          <a:p>
            <a:pPr>
              <a:buFont typeface="Wingdings" panose="05000000000000000000" pitchFamily="2" charset="2"/>
              <a:buNone/>
            </a:pPr>
            <a:r>
              <a:rPr lang="uk-UA" altLang="ru-RU"/>
              <a:t>При ввімкненні передачі</a:t>
            </a:r>
            <a:endParaRPr lang="ru-RU" altLang="ru-RU"/>
          </a:p>
        </p:txBody>
      </p:sp>
      <p:sp>
        <p:nvSpPr>
          <p:cNvPr id="160773" name="Freeform 5">
            <a:extLst>
              <a:ext uri="{FF2B5EF4-FFF2-40B4-BE49-F238E27FC236}">
                <a16:creationId xmlns:a16="http://schemas.microsoft.com/office/drawing/2014/main" id="{FF509047-CE57-47B5-8AEE-441DB55DAAA1}"/>
              </a:ext>
            </a:extLst>
          </p:cNvPr>
          <p:cNvSpPr>
            <a:spLocks/>
          </p:cNvSpPr>
          <p:nvPr/>
        </p:nvSpPr>
        <p:spPr bwMode="auto">
          <a:xfrm>
            <a:off x="5029200" y="2286000"/>
            <a:ext cx="3124200" cy="609600"/>
          </a:xfrm>
          <a:custGeom>
            <a:avLst/>
            <a:gdLst>
              <a:gd name="T0" fmla="*/ 0 w 1968"/>
              <a:gd name="T1" fmla="*/ 384 h 384"/>
              <a:gd name="T2" fmla="*/ 624 w 1968"/>
              <a:gd name="T3" fmla="*/ 384 h 384"/>
              <a:gd name="T4" fmla="*/ 1248 w 1968"/>
              <a:gd name="T5" fmla="*/ 0 h 384"/>
              <a:gd name="T6" fmla="*/ 1968 w 1968"/>
              <a:gd name="T7" fmla="*/ 0 h 384"/>
            </a:gdLst>
            <a:ahLst/>
            <a:cxnLst>
              <a:cxn ang="0">
                <a:pos x="T0" y="T1"/>
              </a:cxn>
              <a:cxn ang="0">
                <a:pos x="T2" y="T3"/>
              </a:cxn>
              <a:cxn ang="0">
                <a:pos x="T4" y="T5"/>
              </a:cxn>
              <a:cxn ang="0">
                <a:pos x="T6" y="T7"/>
              </a:cxn>
            </a:cxnLst>
            <a:rect l="0" t="0" r="r" b="b"/>
            <a:pathLst>
              <a:path w="1968" h="384">
                <a:moveTo>
                  <a:pt x="0" y="384"/>
                </a:moveTo>
                <a:lnTo>
                  <a:pt x="624" y="384"/>
                </a:lnTo>
                <a:lnTo>
                  <a:pt x="1248" y="0"/>
                </a:lnTo>
                <a:lnTo>
                  <a:pt x="1968" y="0"/>
                </a:lnTo>
              </a:path>
            </a:pathLst>
          </a:custGeom>
          <a:noFill/>
          <a:ln w="254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60774" name="Text Box 6">
            <a:extLst>
              <a:ext uri="{FF2B5EF4-FFF2-40B4-BE49-F238E27FC236}">
                <a16:creationId xmlns:a16="http://schemas.microsoft.com/office/drawing/2014/main" id="{00482D6D-D55A-4B98-9BAF-63D6DEC936A6}"/>
              </a:ext>
            </a:extLst>
          </p:cNvPr>
          <p:cNvSpPr txBox="1">
            <a:spLocks noChangeArrowheads="1"/>
          </p:cNvSpPr>
          <p:nvPr/>
        </p:nvSpPr>
        <p:spPr bwMode="auto">
          <a:xfrm>
            <a:off x="5105400" y="25908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ru-RU"/>
              <a:t>n=0</a:t>
            </a:r>
            <a:endParaRPr lang="ru-RU" altLang="ru-RU"/>
          </a:p>
        </p:txBody>
      </p:sp>
      <p:sp>
        <p:nvSpPr>
          <p:cNvPr id="160775" name="Text Box 7">
            <a:extLst>
              <a:ext uri="{FF2B5EF4-FFF2-40B4-BE49-F238E27FC236}">
                <a16:creationId xmlns:a16="http://schemas.microsoft.com/office/drawing/2014/main" id="{A8E212FD-30C7-45EC-A14B-7947D8A8003E}"/>
              </a:ext>
            </a:extLst>
          </p:cNvPr>
          <p:cNvSpPr txBox="1">
            <a:spLocks noChangeArrowheads="1"/>
          </p:cNvSpPr>
          <p:nvPr/>
        </p:nvSpPr>
        <p:spPr bwMode="auto">
          <a:xfrm>
            <a:off x="7162800" y="1828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ru-RU"/>
              <a:t>n</a:t>
            </a:r>
            <a:r>
              <a:rPr lang="en-US" altLang="ru-RU" baseline="-25000"/>
              <a:t>xx</a:t>
            </a:r>
            <a:r>
              <a:rPr lang="en-US" altLang="ru-RU"/>
              <a:t> </a:t>
            </a:r>
            <a:r>
              <a:rPr lang="en-US" altLang="ru-RU" baseline="-25000"/>
              <a:t>min</a:t>
            </a:r>
            <a:endParaRPr lang="ru-RU" altLang="ru-RU" baseline="-25000"/>
          </a:p>
        </p:txBody>
      </p:sp>
      <p:sp>
        <p:nvSpPr>
          <p:cNvPr id="160776" name="Freeform 8">
            <a:extLst>
              <a:ext uri="{FF2B5EF4-FFF2-40B4-BE49-F238E27FC236}">
                <a16:creationId xmlns:a16="http://schemas.microsoft.com/office/drawing/2014/main" id="{A7E00C4F-7C4D-4B40-BD5E-E91FB598E5DE}"/>
              </a:ext>
            </a:extLst>
          </p:cNvPr>
          <p:cNvSpPr>
            <a:spLocks/>
          </p:cNvSpPr>
          <p:nvPr/>
        </p:nvSpPr>
        <p:spPr bwMode="auto">
          <a:xfrm>
            <a:off x="5029200" y="3124200"/>
            <a:ext cx="3124200" cy="609600"/>
          </a:xfrm>
          <a:custGeom>
            <a:avLst/>
            <a:gdLst>
              <a:gd name="T0" fmla="*/ 0 w 1968"/>
              <a:gd name="T1" fmla="*/ 384 h 384"/>
              <a:gd name="T2" fmla="*/ 624 w 1968"/>
              <a:gd name="T3" fmla="*/ 384 h 384"/>
              <a:gd name="T4" fmla="*/ 1248 w 1968"/>
              <a:gd name="T5" fmla="*/ 0 h 384"/>
              <a:gd name="T6" fmla="*/ 1968 w 1968"/>
              <a:gd name="T7" fmla="*/ 0 h 384"/>
            </a:gdLst>
            <a:ahLst/>
            <a:cxnLst>
              <a:cxn ang="0">
                <a:pos x="T0" y="T1"/>
              </a:cxn>
              <a:cxn ang="0">
                <a:pos x="T2" y="T3"/>
              </a:cxn>
              <a:cxn ang="0">
                <a:pos x="T4" y="T5"/>
              </a:cxn>
              <a:cxn ang="0">
                <a:pos x="T6" y="T7"/>
              </a:cxn>
            </a:cxnLst>
            <a:rect l="0" t="0" r="r" b="b"/>
            <a:pathLst>
              <a:path w="1968" h="384">
                <a:moveTo>
                  <a:pt x="0" y="384"/>
                </a:moveTo>
                <a:lnTo>
                  <a:pt x="624" y="384"/>
                </a:lnTo>
                <a:lnTo>
                  <a:pt x="1248" y="0"/>
                </a:lnTo>
                <a:lnTo>
                  <a:pt x="1968" y="0"/>
                </a:lnTo>
              </a:path>
            </a:pathLst>
          </a:custGeom>
          <a:noFill/>
          <a:ln w="254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60778" name="Text Box 10">
            <a:extLst>
              <a:ext uri="{FF2B5EF4-FFF2-40B4-BE49-F238E27FC236}">
                <a16:creationId xmlns:a16="http://schemas.microsoft.com/office/drawing/2014/main" id="{1CB42C13-5B69-4A20-8225-789374D93ADD}"/>
              </a:ext>
            </a:extLst>
          </p:cNvPr>
          <p:cNvSpPr txBox="1">
            <a:spLocks noChangeArrowheads="1"/>
          </p:cNvSpPr>
          <p:nvPr/>
        </p:nvSpPr>
        <p:spPr bwMode="auto">
          <a:xfrm>
            <a:off x="5029200" y="3352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ru-RU"/>
              <a:t>n</a:t>
            </a:r>
            <a:r>
              <a:rPr lang="en-US" altLang="ru-RU" baseline="-25000"/>
              <a:t>xx</a:t>
            </a:r>
            <a:r>
              <a:rPr lang="en-US" altLang="ru-RU"/>
              <a:t> </a:t>
            </a:r>
            <a:r>
              <a:rPr lang="en-US" altLang="ru-RU" baseline="-25000"/>
              <a:t>min</a:t>
            </a:r>
            <a:endParaRPr lang="ru-RU" altLang="ru-RU" baseline="-25000"/>
          </a:p>
        </p:txBody>
      </p:sp>
      <p:sp>
        <p:nvSpPr>
          <p:cNvPr id="160779" name="Freeform 11">
            <a:extLst>
              <a:ext uri="{FF2B5EF4-FFF2-40B4-BE49-F238E27FC236}">
                <a16:creationId xmlns:a16="http://schemas.microsoft.com/office/drawing/2014/main" id="{ADE1B05E-3F90-44D2-9296-ECFC4532E34F}"/>
              </a:ext>
            </a:extLst>
          </p:cNvPr>
          <p:cNvSpPr>
            <a:spLocks/>
          </p:cNvSpPr>
          <p:nvPr/>
        </p:nvSpPr>
        <p:spPr bwMode="auto">
          <a:xfrm flipV="1">
            <a:off x="5029200" y="4648200"/>
            <a:ext cx="3124200" cy="609600"/>
          </a:xfrm>
          <a:custGeom>
            <a:avLst/>
            <a:gdLst>
              <a:gd name="T0" fmla="*/ 0 w 1968"/>
              <a:gd name="T1" fmla="*/ 384 h 384"/>
              <a:gd name="T2" fmla="*/ 624 w 1968"/>
              <a:gd name="T3" fmla="*/ 384 h 384"/>
              <a:gd name="T4" fmla="*/ 1248 w 1968"/>
              <a:gd name="T5" fmla="*/ 0 h 384"/>
              <a:gd name="T6" fmla="*/ 1968 w 1968"/>
              <a:gd name="T7" fmla="*/ 0 h 384"/>
            </a:gdLst>
            <a:ahLst/>
            <a:cxnLst>
              <a:cxn ang="0">
                <a:pos x="T0" y="T1"/>
              </a:cxn>
              <a:cxn ang="0">
                <a:pos x="T2" y="T3"/>
              </a:cxn>
              <a:cxn ang="0">
                <a:pos x="T4" y="T5"/>
              </a:cxn>
              <a:cxn ang="0">
                <a:pos x="T6" y="T7"/>
              </a:cxn>
            </a:cxnLst>
            <a:rect l="0" t="0" r="r" b="b"/>
            <a:pathLst>
              <a:path w="1968" h="384">
                <a:moveTo>
                  <a:pt x="0" y="384"/>
                </a:moveTo>
                <a:lnTo>
                  <a:pt x="624" y="384"/>
                </a:lnTo>
                <a:lnTo>
                  <a:pt x="1248" y="0"/>
                </a:lnTo>
                <a:lnTo>
                  <a:pt x="1968" y="0"/>
                </a:lnTo>
              </a:path>
            </a:pathLst>
          </a:custGeom>
          <a:noFill/>
          <a:ln w="254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60781" name="Text Box 13">
            <a:extLst>
              <a:ext uri="{FF2B5EF4-FFF2-40B4-BE49-F238E27FC236}">
                <a16:creationId xmlns:a16="http://schemas.microsoft.com/office/drawing/2014/main" id="{9D0FA7EB-E84C-48E1-81F0-FA7A25BB66D9}"/>
              </a:ext>
            </a:extLst>
          </p:cNvPr>
          <p:cNvSpPr txBox="1">
            <a:spLocks noChangeArrowheads="1"/>
          </p:cNvSpPr>
          <p:nvPr/>
        </p:nvSpPr>
        <p:spPr bwMode="auto">
          <a:xfrm>
            <a:off x="7162800" y="48006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ru-RU"/>
              <a:t>n=f(M</a:t>
            </a:r>
            <a:r>
              <a:rPr lang="en-US" altLang="ru-RU" baseline="-25000"/>
              <a:t>t</a:t>
            </a:r>
            <a:r>
              <a:rPr lang="en-US" altLang="ru-RU"/>
              <a:t>)</a:t>
            </a:r>
            <a:endParaRPr lang="ru-RU" altLang="ru-RU"/>
          </a:p>
        </p:txBody>
      </p:sp>
      <p:sp>
        <p:nvSpPr>
          <p:cNvPr id="160782" name="Text Box 14">
            <a:extLst>
              <a:ext uri="{FF2B5EF4-FFF2-40B4-BE49-F238E27FC236}">
                <a16:creationId xmlns:a16="http://schemas.microsoft.com/office/drawing/2014/main" id="{BF0702CE-20E3-41CA-9955-DE81622C2921}"/>
              </a:ext>
            </a:extLst>
          </p:cNvPr>
          <p:cNvSpPr txBox="1">
            <a:spLocks noChangeArrowheads="1"/>
          </p:cNvSpPr>
          <p:nvPr/>
        </p:nvSpPr>
        <p:spPr bwMode="auto">
          <a:xfrm>
            <a:off x="7086600" y="2711450"/>
            <a:ext cx="1066800"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ru-RU"/>
              <a:t>n</a:t>
            </a:r>
            <a:r>
              <a:rPr lang="en-US" altLang="ru-RU" baseline="-25000"/>
              <a:t>xx</a:t>
            </a:r>
            <a:r>
              <a:rPr lang="en-US" altLang="ru-RU"/>
              <a:t> </a:t>
            </a:r>
            <a:r>
              <a:rPr lang="en-US" altLang="ru-RU" baseline="-25000"/>
              <a:t>max</a:t>
            </a:r>
          </a:p>
          <a:p>
            <a:pPr>
              <a:spcBef>
                <a:spcPct val="50000"/>
              </a:spcBef>
            </a:pPr>
            <a:r>
              <a:rPr lang="en-US" altLang="ru-RU"/>
              <a:t>n</a:t>
            </a:r>
            <a:r>
              <a:rPr lang="en-US" altLang="ru-RU" baseline="-25000"/>
              <a:t>xx</a:t>
            </a:r>
            <a:r>
              <a:rPr lang="en-US" altLang="ru-RU"/>
              <a:t> </a:t>
            </a:r>
            <a:r>
              <a:rPr lang="en-US" altLang="ru-RU" baseline="-25000"/>
              <a:t>i</a:t>
            </a:r>
          </a:p>
          <a:p>
            <a:pPr>
              <a:spcBef>
                <a:spcPct val="50000"/>
              </a:spcBef>
            </a:pPr>
            <a:endParaRPr lang="ru-RU" altLang="ru-RU" baseline="-25000"/>
          </a:p>
        </p:txBody>
      </p:sp>
      <p:sp>
        <p:nvSpPr>
          <p:cNvPr id="160783" name="Text Box 15">
            <a:extLst>
              <a:ext uri="{FF2B5EF4-FFF2-40B4-BE49-F238E27FC236}">
                <a16:creationId xmlns:a16="http://schemas.microsoft.com/office/drawing/2014/main" id="{3EA80CF9-BD65-4E57-AF25-98291D796C83}"/>
              </a:ext>
            </a:extLst>
          </p:cNvPr>
          <p:cNvSpPr txBox="1">
            <a:spLocks noChangeArrowheads="1"/>
          </p:cNvSpPr>
          <p:nvPr/>
        </p:nvSpPr>
        <p:spPr bwMode="auto">
          <a:xfrm>
            <a:off x="5181600" y="4203700"/>
            <a:ext cx="1066800"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ru-RU"/>
              <a:t>n</a:t>
            </a:r>
            <a:r>
              <a:rPr lang="en-US" altLang="ru-RU" baseline="-25000"/>
              <a:t>xx</a:t>
            </a:r>
            <a:r>
              <a:rPr lang="en-US" altLang="ru-RU"/>
              <a:t> </a:t>
            </a:r>
            <a:r>
              <a:rPr lang="en-US" altLang="ru-RU" baseline="-25000"/>
              <a:t>max</a:t>
            </a:r>
          </a:p>
          <a:p>
            <a:pPr>
              <a:spcBef>
                <a:spcPct val="50000"/>
              </a:spcBef>
            </a:pPr>
            <a:r>
              <a:rPr lang="en-US" altLang="ru-RU"/>
              <a:t>n</a:t>
            </a:r>
            <a:r>
              <a:rPr lang="en-US" altLang="ru-RU" baseline="-25000"/>
              <a:t>xx</a:t>
            </a:r>
            <a:r>
              <a:rPr lang="en-US" altLang="ru-RU"/>
              <a:t> </a:t>
            </a:r>
            <a:r>
              <a:rPr lang="en-US" altLang="ru-RU" baseline="-25000"/>
              <a:t>i</a:t>
            </a:r>
          </a:p>
          <a:p>
            <a:pPr>
              <a:spcBef>
                <a:spcPct val="50000"/>
              </a:spcBef>
            </a:pPr>
            <a:endParaRPr lang="ru-RU" altLang="ru-RU" baseline="-250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a:extLst>
              <a:ext uri="{FF2B5EF4-FFF2-40B4-BE49-F238E27FC236}">
                <a16:creationId xmlns:a16="http://schemas.microsoft.com/office/drawing/2014/main" id="{ABE9430F-05A4-4B31-A768-053438D94B28}"/>
              </a:ext>
            </a:extLst>
          </p:cNvPr>
          <p:cNvSpPr>
            <a:spLocks noGrp="1" noChangeArrowheads="1"/>
          </p:cNvSpPr>
          <p:nvPr>
            <p:ph type="title"/>
          </p:nvPr>
        </p:nvSpPr>
        <p:spPr/>
        <p:txBody>
          <a:bodyPr/>
          <a:lstStyle/>
          <a:p>
            <a:r>
              <a:rPr lang="uk-UA" altLang="ru-RU"/>
              <a:t>Буксування муфти зчеплення</a:t>
            </a:r>
            <a:endParaRPr lang="ru-RU" altLang="ru-RU"/>
          </a:p>
        </p:txBody>
      </p:sp>
      <p:grpSp>
        <p:nvGrpSpPr>
          <p:cNvPr id="159764" name="Group 20">
            <a:extLst>
              <a:ext uri="{FF2B5EF4-FFF2-40B4-BE49-F238E27FC236}">
                <a16:creationId xmlns:a16="http://schemas.microsoft.com/office/drawing/2014/main" id="{73E13BEB-3CD7-4F8D-8B59-C1300381B048}"/>
              </a:ext>
            </a:extLst>
          </p:cNvPr>
          <p:cNvGrpSpPr>
            <a:grpSpLocks/>
          </p:cNvGrpSpPr>
          <p:nvPr/>
        </p:nvGrpSpPr>
        <p:grpSpPr bwMode="auto">
          <a:xfrm>
            <a:off x="1143000" y="1676400"/>
            <a:ext cx="7313613" cy="4876800"/>
            <a:chOff x="998" y="1056"/>
            <a:chExt cx="3078" cy="2304"/>
          </a:xfrm>
        </p:grpSpPr>
        <p:sp>
          <p:nvSpPr>
            <p:cNvPr id="159748" name="Line 4">
              <a:extLst>
                <a:ext uri="{FF2B5EF4-FFF2-40B4-BE49-F238E27FC236}">
                  <a16:creationId xmlns:a16="http://schemas.microsoft.com/office/drawing/2014/main" id="{5E526BC0-437C-47A6-A086-457EC2864D2C}"/>
                </a:ext>
              </a:extLst>
            </p:cNvPr>
            <p:cNvSpPr>
              <a:spLocks noChangeShapeType="1"/>
            </p:cNvSpPr>
            <p:nvPr/>
          </p:nvSpPr>
          <p:spPr bwMode="auto">
            <a:xfrm flipV="1">
              <a:off x="1248" y="1056"/>
              <a:ext cx="0" cy="230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9749" name="Line 5">
              <a:extLst>
                <a:ext uri="{FF2B5EF4-FFF2-40B4-BE49-F238E27FC236}">
                  <a16:creationId xmlns:a16="http://schemas.microsoft.com/office/drawing/2014/main" id="{D65E07CB-CD2F-4C7A-B0B1-FA1343C0DE64}"/>
                </a:ext>
              </a:extLst>
            </p:cNvPr>
            <p:cNvSpPr>
              <a:spLocks noChangeShapeType="1"/>
            </p:cNvSpPr>
            <p:nvPr/>
          </p:nvSpPr>
          <p:spPr bwMode="auto">
            <a:xfrm>
              <a:off x="1248" y="2352"/>
              <a:ext cx="268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9750" name="Text Box 6">
              <a:extLst>
                <a:ext uri="{FF2B5EF4-FFF2-40B4-BE49-F238E27FC236}">
                  <a16:creationId xmlns:a16="http://schemas.microsoft.com/office/drawing/2014/main" id="{C01848D3-2FD2-4004-8EC8-8FDF18B973B6}"/>
                </a:ext>
              </a:extLst>
            </p:cNvPr>
            <p:cNvSpPr txBox="1">
              <a:spLocks noChangeArrowheads="1"/>
            </p:cNvSpPr>
            <p:nvPr/>
          </p:nvSpPr>
          <p:spPr bwMode="auto">
            <a:xfrm>
              <a:off x="998" y="1079"/>
              <a:ext cx="184" cy="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ru-RU"/>
                <a:t>Mt</a:t>
              </a:r>
              <a:endParaRPr lang="ru-RU" altLang="ru-RU"/>
            </a:p>
          </p:txBody>
        </p:sp>
        <p:sp>
          <p:nvSpPr>
            <p:cNvPr id="159751" name="Text Box 7">
              <a:extLst>
                <a:ext uri="{FF2B5EF4-FFF2-40B4-BE49-F238E27FC236}">
                  <a16:creationId xmlns:a16="http://schemas.microsoft.com/office/drawing/2014/main" id="{BEF1C7F9-EAC2-4D95-9593-D0E1179304DC}"/>
                </a:ext>
              </a:extLst>
            </p:cNvPr>
            <p:cNvSpPr txBox="1">
              <a:spLocks noChangeArrowheads="1"/>
            </p:cNvSpPr>
            <p:nvPr/>
          </p:nvSpPr>
          <p:spPr bwMode="auto">
            <a:xfrm>
              <a:off x="3936" y="2448"/>
              <a:ext cx="140"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l-GR" altLang="ru-RU">
                  <a:cs typeface="Arial" panose="020B0604020202020204" pitchFamily="34" charset="0"/>
                </a:rPr>
                <a:t>φ</a:t>
              </a:r>
            </a:p>
          </p:txBody>
        </p:sp>
        <p:sp>
          <p:nvSpPr>
            <p:cNvPr id="159752" name="Line 8">
              <a:extLst>
                <a:ext uri="{FF2B5EF4-FFF2-40B4-BE49-F238E27FC236}">
                  <a16:creationId xmlns:a16="http://schemas.microsoft.com/office/drawing/2014/main" id="{A3CF6743-36A1-4AEF-818B-B823855C0CFC}"/>
                </a:ext>
              </a:extLst>
            </p:cNvPr>
            <p:cNvSpPr>
              <a:spLocks noChangeShapeType="1"/>
            </p:cNvSpPr>
            <p:nvPr/>
          </p:nvSpPr>
          <p:spPr bwMode="auto">
            <a:xfrm flipV="1">
              <a:off x="1248" y="1248"/>
              <a:ext cx="432" cy="1104"/>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9753" name="Line 9">
              <a:extLst>
                <a:ext uri="{FF2B5EF4-FFF2-40B4-BE49-F238E27FC236}">
                  <a16:creationId xmlns:a16="http://schemas.microsoft.com/office/drawing/2014/main" id="{E5FFA7BC-D1C3-4D26-A1FF-B51E749CD955}"/>
                </a:ext>
              </a:extLst>
            </p:cNvPr>
            <p:cNvSpPr>
              <a:spLocks noChangeShapeType="1"/>
            </p:cNvSpPr>
            <p:nvPr/>
          </p:nvSpPr>
          <p:spPr bwMode="auto">
            <a:xfrm>
              <a:off x="1680" y="1248"/>
              <a:ext cx="384" cy="1968"/>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9754" name="Line 10">
              <a:extLst>
                <a:ext uri="{FF2B5EF4-FFF2-40B4-BE49-F238E27FC236}">
                  <a16:creationId xmlns:a16="http://schemas.microsoft.com/office/drawing/2014/main" id="{B3D8DBE5-456D-4AE8-B74F-C06C4F506D99}"/>
                </a:ext>
              </a:extLst>
            </p:cNvPr>
            <p:cNvSpPr>
              <a:spLocks noChangeShapeType="1"/>
            </p:cNvSpPr>
            <p:nvPr/>
          </p:nvSpPr>
          <p:spPr bwMode="auto">
            <a:xfrm flipV="1">
              <a:off x="2064" y="1680"/>
              <a:ext cx="432" cy="1536"/>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9755" name="Line 11">
              <a:extLst>
                <a:ext uri="{FF2B5EF4-FFF2-40B4-BE49-F238E27FC236}">
                  <a16:creationId xmlns:a16="http://schemas.microsoft.com/office/drawing/2014/main" id="{1CDE6C75-53D9-4BA4-B116-0E9898AF32C6}"/>
                </a:ext>
              </a:extLst>
            </p:cNvPr>
            <p:cNvSpPr>
              <a:spLocks noChangeShapeType="1"/>
            </p:cNvSpPr>
            <p:nvPr/>
          </p:nvSpPr>
          <p:spPr bwMode="auto">
            <a:xfrm>
              <a:off x="2496" y="1680"/>
              <a:ext cx="288" cy="1248"/>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9756" name="Line 12">
              <a:extLst>
                <a:ext uri="{FF2B5EF4-FFF2-40B4-BE49-F238E27FC236}">
                  <a16:creationId xmlns:a16="http://schemas.microsoft.com/office/drawing/2014/main" id="{78E85851-1C6A-42B8-BBFE-992EF917B8D7}"/>
                </a:ext>
              </a:extLst>
            </p:cNvPr>
            <p:cNvSpPr>
              <a:spLocks noChangeShapeType="1"/>
            </p:cNvSpPr>
            <p:nvPr/>
          </p:nvSpPr>
          <p:spPr bwMode="auto">
            <a:xfrm flipV="1">
              <a:off x="2784" y="2016"/>
              <a:ext cx="384" cy="912"/>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9757" name="Line 13">
              <a:extLst>
                <a:ext uri="{FF2B5EF4-FFF2-40B4-BE49-F238E27FC236}">
                  <a16:creationId xmlns:a16="http://schemas.microsoft.com/office/drawing/2014/main" id="{E3A7F52F-C825-4DA8-BCE2-33B93AB9757B}"/>
                </a:ext>
              </a:extLst>
            </p:cNvPr>
            <p:cNvSpPr>
              <a:spLocks noChangeShapeType="1"/>
            </p:cNvSpPr>
            <p:nvPr/>
          </p:nvSpPr>
          <p:spPr bwMode="auto">
            <a:xfrm>
              <a:off x="3168" y="2016"/>
              <a:ext cx="288" cy="720"/>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9758" name="Oval 14">
              <a:extLst>
                <a:ext uri="{FF2B5EF4-FFF2-40B4-BE49-F238E27FC236}">
                  <a16:creationId xmlns:a16="http://schemas.microsoft.com/office/drawing/2014/main" id="{6DC76457-A8CB-4ADE-8ED8-58CD9D2F3B19}"/>
                </a:ext>
              </a:extLst>
            </p:cNvPr>
            <p:cNvSpPr>
              <a:spLocks noChangeArrowheads="1"/>
            </p:cNvSpPr>
            <p:nvPr/>
          </p:nvSpPr>
          <p:spPr bwMode="auto">
            <a:xfrm>
              <a:off x="1632" y="1200"/>
              <a:ext cx="96" cy="9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59759" name="Text Box 15">
              <a:extLst>
                <a:ext uri="{FF2B5EF4-FFF2-40B4-BE49-F238E27FC236}">
                  <a16:creationId xmlns:a16="http://schemas.microsoft.com/office/drawing/2014/main" id="{73273E95-7106-49EA-B548-3F4B7F6DD4D9}"/>
                </a:ext>
              </a:extLst>
            </p:cNvPr>
            <p:cNvSpPr txBox="1">
              <a:spLocks noChangeArrowheads="1"/>
            </p:cNvSpPr>
            <p:nvPr/>
          </p:nvSpPr>
          <p:spPr bwMode="auto">
            <a:xfrm>
              <a:off x="1718" y="1127"/>
              <a:ext cx="386" cy="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ru-RU"/>
                <a:t>4 Mt</a:t>
              </a:r>
              <a:r>
                <a:rPr lang="en-US" altLang="ru-RU" baseline="-25000"/>
                <a:t>max</a:t>
              </a:r>
              <a:endParaRPr lang="ru-RU" altLang="ru-RU" baseline="-25000"/>
            </a:p>
          </p:txBody>
        </p:sp>
        <p:sp>
          <p:nvSpPr>
            <p:cNvPr id="159761" name="Line 17">
              <a:extLst>
                <a:ext uri="{FF2B5EF4-FFF2-40B4-BE49-F238E27FC236}">
                  <a16:creationId xmlns:a16="http://schemas.microsoft.com/office/drawing/2014/main" id="{7F864C55-4277-459E-ABE2-415EFE0BBA29}"/>
                </a:ext>
              </a:extLst>
            </p:cNvPr>
            <p:cNvSpPr>
              <a:spLocks noChangeShapeType="1"/>
            </p:cNvSpPr>
            <p:nvPr/>
          </p:nvSpPr>
          <p:spPr bwMode="auto">
            <a:xfrm>
              <a:off x="1872" y="2352"/>
              <a:ext cx="0" cy="72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9762" name="Line 18">
              <a:extLst>
                <a:ext uri="{FF2B5EF4-FFF2-40B4-BE49-F238E27FC236}">
                  <a16:creationId xmlns:a16="http://schemas.microsoft.com/office/drawing/2014/main" id="{EBB4A0C9-A409-4B7B-85CF-ADEDB1E429C7}"/>
                </a:ext>
              </a:extLst>
            </p:cNvPr>
            <p:cNvSpPr>
              <a:spLocks noChangeShapeType="1"/>
            </p:cNvSpPr>
            <p:nvPr/>
          </p:nvSpPr>
          <p:spPr bwMode="auto">
            <a:xfrm flipH="1">
              <a:off x="1248" y="2976"/>
              <a:ext cx="624" cy="0"/>
            </a:xfrm>
            <a:prstGeom prst="line">
              <a:avLst/>
            </a:prstGeom>
            <a:noFill/>
            <a:ln w="9525">
              <a:solidFill>
                <a:schemeClr val="tx1"/>
              </a:solidFill>
              <a:round/>
              <a:headEnd type="stealth" w="med" len="me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9763" name="Text Box 19">
              <a:extLst>
                <a:ext uri="{FF2B5EF4-FFF2-40B4-BE49-F238E27FC236}">
                  <a16:creationId xmlns:a16="http://schemas.microsoft.com/office/drawing/2014/main" id="{6EE9A1DC-0360-476C-A7FD-0ADD0ECD30E4}"/>
                </a:ext>
              </a:extLst>
            </p:cNvPr>
            <p:cNvSpPr txBox="1">
              <a:spLocks noChangeArrowheads="1"/>
            </p:cNvSpPr>
            <p:nvPr/>
          </p:nvSpPr>
          <p:spPr bwMode="auto">
            <a:xfrm>
              <a:off x="1262" y="2767"/>
              <a:ext cx="420"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ru-RU"/>
                <a:t>0,1..1 c.</a:t>
              </a:r>
              <a:endParaRPr lang="ru-RU" altLang="ru-RU"/>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a:extLst>
              <a:ext uri="{FF2B5EF4-FFF2-40B4-BE49-F238E27FC236}">
                <a16:creationId xmlns:a16="http://schemas.microsoft.com/office/drawing/2014/main" id="{F1161E77-E2F8-410D-9B8E-98E189FC7F9D}"/>
              </a:ext>
            </a:extLst>
          </p:cNvPr>
          <p:cNvSpPr>
            <a:spLocks noGrp="1" noChangeArrowheads="1"/>
          </p:cNvSpPr>
          <p:nvPr>
            <p:ph type="title"/>
          </p:nvPr>
        </p:nvSpPr>
        <p:spPr/>
        <p:txBody>
          <a:bodyPr/>
          <a:lstStyle/>
          <a:p>
            <a:r>
              <a:rPr lang="ru-RU" altLang="ru-RU" sz="3800"/>
              <a:t>При «несталому» характері навантаження </a:t>
            </a:r>
          </a:p>
        </p:txBody>
      </p:sp>
      <p:sp>
        <p:nvSpPr>
          <p:cNvPr id="166918" name="Rectangle 6">
            <a:extLst>
              <a:ext uri="{FF2B5EF4-FFF2-40B4-BE49-F238E27FC236}">
                <a16:creationId xmlns:a16="http://schemas.microsoft.com/office/drawing/2014/main" id="{52C5528D-21C8-43D1-87C6-ED6EEA1E6292}"/>
              </a:ext>
            </a:extLst>
          </p:cNvPr>
          <p:cNvSpPr>
            <a:spLocks noChangeArrowheads="1"/>
          </p:cNvSpPr>
          <p:nvPr/>
        </p:nvSpPr>
        <p:spPr bwMode="auto">
          <a:xfrm>
            <a:off x="0" y="22240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graphicFrame>
        <p:nvGraphicFramePr>
          <p:cNvPr id="166917" name="Object 5">
            <a:extLst>
              <a:ext uri="{FF2B5EF4-FFF2-40B4-BE49-F238E27FC236}">
                <a16:creationId xmlns:a16="http://schemas.microsoft.com/office/drawing/2014/main" id="{0E29A657-5F42-4322-8E18-CF1E466FC01A}"/>
              </a:ext>
            </a:extLst>
          </p:cNvPr>
          <p:cNvGraphicFramePr>
            <a:graphicFrameLocks noChangeAspect="1"/>
          </p:cNvGraphicFramePr>
          <p:nvPr/>
        </p:nvGraphicFramePr>
        <p:xfrm>
          <a:off x="304800" y="1981200"/>
          <a:ext cx="8686800" cy="4467225"/>
        </p:xfrm>
        <a:graphic>
          <a:graphicData uri="http://schemas.openxmlformats.org/presentationml/2006/ole">
            <mc:AlternateContent xmlns:mc="http://schemas.openxmlformats.org/markup-compatibility/2006">
              <mc:Choice xmlns:v="urn:schemas-microsoft-com:vml" Requires="v">
                <p:oleObj spid="_x0000_s166919" name="Рисунок" r:id="rId3" imgW="4682131" imgH="2405321" progId="Word.Picture.8">
                  <p:embed/>
                </p:oleObj>
              </mc:Choice>
              <mc:Fallback>
                <p:oleObj name="Рисунок" r:id="rId3" imgW="4682131" imgH="2405321" progId="Word.Picture.8">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1981200"/>
                        <a:ext cx="8686800" cy="4467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a:extLst>
              <a:ext uri="{FF2B5EF4-FFF2-40B4-BE49-F238E27FC236}">
                <a16:creationId xmlns:a16="http://schemas.microsoft.com/office/drawing/2014/main" id="{471C5732-410C-4D4F-AD86-D55698428AE6}"/>
              </a:ext>
            </a:extLst>
          </p:cNvPr>
          <p:cNvSpPr>
            <a:spLocks noGrp="1" noChangeArrowheads="1"/>
          </p:cNvSpPr>
          <p:nvPr>
            <p:ph type="title"/>
          </p:nvPr>
        </p:nvSpPr>
        <p:spPr/>
        <p:txBody>
          <a:bodyPr/>
          <a:lstStyle/>
          <a:p>
            <a:r>
              <a:rPr lang="ru-RU" altLang="ru-RU" sz="3800" i="1"/>
              <a:t>Залежність частоти обертання та потужності від крутного моменту</a:t>
            </a:r>
            <a:r>
              <a:rPr lang="ru-RU" altLang="ru-RU" sz="3800"/>
              <a:t> </a:t>
            </a:r>
          </a:p>
        </p:txBody>
      </p:sp>
      <p:pic>
        <p:nvPicPr>
          <p:cNvPr id="167940" name="Picture 4" descr="2311,2">
            <a:extLst>
              <a:ext uri="{FF2B5EF4-FFF2-40B4-BE49-F238E27FC236}">
                <a16:creationId xmlns:a16="http://schemas.microsoft.com/office/drawing/2014/main" id="{71001B79-FE3B-4BBF-A986-D392FD9FF6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02" t="9245" r="8176" b="7265"/>
          <a:stretch>
            <a:fillRect/>
          </a:stretch>
        </p:blipFill>
        <p:spPr bwMode="auto">
          <a:xfrm>
            <a:off x="323850" y="2136775"/>
            <a:ext cx="8534400" cy="415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a:extLst>
              <a:ext uri="{FF2B5EF4-FFF2-40B4-BE49-F238E27FC236}">
                <a16:creationId xmlns:a16="http://schemas.microsoft.com/office/drawing/2014/main" id="{C4E6290B-745E-4F45-BCD8-6AE873C1F3FA}"/>
              </a:ext>
            </a:extLst>
          </p:cNvPr>
          <p:cNvSpPr>
            <a:spLocks noGrp="1" noChangeArrowheads="1"/>
          </p:cNvSpPr>
          <p:nvPr>
            <p:ph type="title"/>
          </p:nvPr>
        </p:nvSpPr>
        <p:spPr/>
        <p:txBody>
          <a:bodyPr/>
          <a:lstStyle/>
          <a:p>
            <a:r>
              <a:rPr lang="uk-UA" altLang="ru-RU" sz="3800"/>
              <a:t>Крутний момент двигуна і його використання</a:t>
            </a:r>
            <a:r>
              <a:rPr lang="ru-RU" altLang="ru-RU" sz="3800"/>
              <a:t> </a:t>
            </a:r>
          </a:p>
        </p:txBody>
      </p:sp>
      <p:sp>
        <p:nvSpPr>
          <p:cNvPr id="179203" name="Rectangle 3">
            <a:extLst>
              <a:ext uri="{FF2B5EF4-FFF2-40B4-BE49-F238E27FC236}">
                <a16:creationId xmlns:a16="http://schemas.microsoft.com/office/drawing/2014/main" id="{D54F1139-39A6-40C6-B16B-26C8E3B3E8A7}"/>
              </a:ext>
            </a:extLst>
          </p:cNvPr>
          <p:cNvSpPr>
            <a:spLocks noGrp="1" noChangeArrowheads="1"/>
          </p:cNvSpPr>
          <p:nvPr>
            <p:ph type="body" sz="half" idx="1"/>
          </p:nvPr>
        </p:nvSpPr>
        <p:spPr/>
        <p:txBody>
          <a:bodyPr/>
          <a:lstStyle/>
          <a:p>
            <a:pPr>
              <a:buFont typeface="Wingdings" panose="05000000000000000000" pitchFamily="2" charset="2"/>
              <a:buNone/>
            </a:pPr>
            <a:r>
              <a:rPr lang="uk-UA" altLang="ru-RU" sz="3200"/>
              <a:t>Потужність двигуна визначається добутком випадкової величини крутного моменту </a:t>
            </a:r>
            <a:r>
              <a:rPr lang="en-US" altLang="ru-RU" sz="3200"/>
              <a:t>(</a:t>
            </a:r>
            <a:r>
              <a:rPr lang="en-US" altLang="ru-RU" sz="3200">
                <a:solidFill>
                  <a:schemeClr val="accent2"/>
                </a:solidFill>
              </a:rPr>
              <a:t>M</a:t>
            </a:r>
            <a:r>
              <a:rPr lang="en-US" altLang="ru-RU" sz="3200"/>
              <a:t>) </a:t>
            </a:r>
            <a:r>
              <a:rPr lang="uk-UA" altLang="ru-RU" sz="3200"/>
              <a:t>й кутової швидкості</a:t>
            </a:r>
            <a:r>
              <a:rPr lang="en-US" altLang="ru-RU" sz="3200"/>
              <a:t> (</a:t>
            </a:r>
            <a:r>
              <a:rPr lang="el-GR" altLang="ru-RU" sz="3200">
                <a:solidFill>
                  <a:schemeClr val="accent2"/>
                </a:solidFill>
                <a:cs typeface="Arial" panose="020B0604020202020204" pitchFamily="34" charset="0"/>
              </a:rPr>
              <a:t>ω</a:t>
            </a:r>
            <a:r>
              <a:rPr lang="en-US" altLang="ru-RU" sz="3200">
                <a:cs typeface="Arial" panose="020B0604020202020204" pitchFamily="34" charset="0"/>
              </a:rPr>
              <a:t>)</a:t>
            </a:r>
            <a:r>
              <a:rPr lang="uk-UA" altLang="ru-RU" sz="3200"/>
              <a:t>.</a:t>
            </a:r>
            <a:r>
              <a:rPr lang="ru-RU" altLang="ru-RU" sz="3200"/>
              <a:t> </a:t>
            </a:r>
          </a:p>
        </p:txBody>
      </p:sp>
      <p:graphicFrame>
        <p:nvGraphicFramePr>
          <p:cNvPr id="179204" name="Object 4">
            <a:extLst>
              <a:ext uri="{FF2B5EF4-FFF2-40B4-BE49-F238E27FC236}">
                <a16:creationId xmlns:a16="http://schemas.microsoft.com/office/drawing/2014/main" id="{5F6613BE-C426-4F08-B0F0-31D3D8667E2B}"/>
              </a:ext>
            </a:extLst>
          </p:cNvPr>
          <p:cNvGraphicFramePr>
            <a:graphicFrameLocks noChangeAspect="1"/>
          </p:cNvGraphicFramePr>
          <p:nvPr>
            <p:ph sz="half" idx="2"/>
          </p:nvPr>
        </p:nvGraphicFramePr>
        <p:xfrm>
          <a:off x="4419600" y="2819400"/>
          <a:ext cx="4495800" cy="2581275"/>
        </p:xfrm>
        <a:graphic>
          <a:graphicData uri="http://schemas.openxmlformats.org/presentationml/2006/ole">
            <mc:AlternateContent xmlns:mc="http://schemas.openxmlformats.org/markup-compatibility/2006">
              <mc:Choice xmlns:v="urn:schemas-microsoft-com:vml" Requires="v">
                <p:oleObj spid="_x0000_s179206" name="Формула" r:id="rId3" imgW="685800" imgH="393480" progId="Equation.3">
                  <p:embed/>
                </p:oleObj>
              </mc:Choice>
              <mc:Fallback>
                <p:oleObj name="Формула" r:id="rId3" imgW="685800" imgH="39348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9600" y="2819400"/>
                        <a:ext cx="4495800" cy="2581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a:extLst>
              <a:ext uri="{FF2B5EF4-FFF2-40B4-BE49-F238E27FC236}">
                <a16:creationId xmlns:a16="http://schemas.microsoft.com/office/drawing/2014/main" id="{46415B6A-D52F-422D-B336-FC3F99B307B4}"/>
              </a:ext>
            </a:extLst>
          </p:cNvPr>
          <p:cNvSpPr>
            <a:spLocks noGrp="1" noChangeArrowheads="1"/>
          </p:cNvSpPr>
          <p:nvPr>
            <p:ph type="title"/>
          </p:nvPr>
        </p:nvSpPr>
        <p:spPr/>
        <p:txBody>
          <a:bodyPr/>
          <a:lstStyle/>
          <a:p>
            <a:r>
              <a:rPr lang="uk-UA" altLang="ru-RU" sz="3200"/>
              <a:t>Вплив частот</a:t>
            </a:r>
            <a:r>
              <a:rPr lang="ru-RU" altLang="ru-RU" sz="3200"/>
              <a:t>и</a:t>
            </a:r>
            <a:r>
              <a:rPr lang="uk-UA" altLang="ru-RU" sz="3200"/>
              <a:t> обертання колінчатого вала двигуна на величину крутного моменту</a:t>
            </a:r>
            <a:r>
              <a:rPr lang="ru-RU" altLang="ru-RU" sz="3800"/>
              <a:t> </a:t>
            </a:r>
          </a:p>
        </p:txBody>
      </p:sp>
      <p:sp>
        <p:nvSpPr>
          <p:cNvPr id="185347" name="Rectangle 3">
            <a:extLst>
              <a:ext uri="{FF2B5EF4-FFF2-40B4-BE49-F238E27FC236}">
                <a16:creationId xmlns:a16="http://schemas.microsoft.com/office/drawing/2014/main" id="{13070AAA-5D3B-468F-BCF7-711F6F13F731}"/>
              </a:ext>
            </a:extLst>
          </p:cNvPr>
          <p:cNvSpPr>
            <a:spLocks noGrp="1" noChangeArrowheads="1"/>
          </p:cNvSpPr>
          <p:nvPr>
            <p:ph type="body" sz="half" idx="1"/>
          </p:nvPr>
        </p:nvSpPr>
        <p:spPr>
          <a:xfrm>
            <a:off x="914400" y="1600200"/>
            <a:ext cx="7848600" cy="3505200"/>
          </a:xfrm>
        </p:spPr>
        <p:txBody>
          <a:bodyPr/>
          <a:lstStyle/>
          <a:p>
            <a:pPr>
              <a:buFont typeface="Wingdings" panose="05000000000000000000" pitchFamily="2" charset="2"/>
              <a:buNone/>
            </a:pPr>
            <a:r>
              <a:rPr lang="ru-RU" altLang="ru-RU"/>
              <a:t>В</a:t>
            </a:r>
            <a:r>
              <a:rPr lang="uk-UA" altLang="ru-RU"/>
              <a:t>еличина крутного моменту визначаються значеннями середнього ефективного тиску газів Р</a:t>
            </a:r>
            <a:r>
              <a:rPr lang="uk-UA" altLang="ru-RU" baseline="-25000"/>
              <a:t>ср</a:t>
            </a:r>
            <a:r>
              <a:rPr lang="uk-UA" altLang="ru-RU"/>
              <a:t>, що змінюється від Ре=0 до Р</a:t>
            </a:r>
            <a:r>
              <a:rPr lang="uk-UA" altLang="ru-RU" baseline="-25000"/>
              <a:t>е</a:t>
            </a:r>
            <a:r>
              <a:rPr lang="uk-UA" altLang="ru-RU"/>
              <a:t>=Р</a:t>
            </a:r>
            <a:r>
              <a:rPr lang="uk-UA" altLang="ru-RU" baseline="-25000"/>
              <a:t>е</a:t>
            </a:r>
            <a:r>
              <a:rPr lang="en-US" altLang="ru-RU" baseline="-25000"/>
              <a:t>m</a:t>
            </a:r>
            <a:r>
              <a:rPr lang="uk-UA" altLang="ru-RU" baseline="-25000"/>
              <a:t>ах</a:t>
            </a:r>
            <a:r>
              <a:rPr lang="ru-RU" altLang="ru-RU"/>
              <a:t> </a:t>
            </a:r>
          </a:p>
          <a:p>
            <a:pPr>
              <a:buFont typeface="Wingdings" panose="05000000000000000000" pitchFamily="2" charset="2"/>
              <a:buNone/>
            </a:pPr>
            <a:r>
              <a:rPr lang="uk-UA" altLang="ru-RU"/>
              <a:t>Регулювання двигунів по потужності проводиться шляхом зміни кількості палива</a:t>
            </a:r>
          </a:p>
          <a:p>
            <a:pPr>
              <a:buFont typeface="Wingdings" panose="05000000000000000000" pitchFamily="2" charset="2"/>
              <a:buNone/>
            </a:pPr>
            <a:endParaRPr lang="uk-UA" altLang="ru-RU"/>
          </a:p>
          <a:p>
            <a:pPr>
              <a:buFont typeface="Wingdings" panose="05000000000000000000" pitchFamily="2" charset="2"/>
              <a:buNone/>
            </a:pPr>
            <a:endParaRPr lang="uk-UA" altLang="ru-RU"/>
          </a:p>
          <a:p>
            <a:pPr>
              <a:buFont typeface="Wingdings" panose="05000000000000000000" pitchFamily="2" charset="2"/>
              <a:buNone/>
            </a:pPr>
            <a:endParaRPr lang="uk-UA" altLang="ru-RU"/>
          </a:p>
          <a:p>
            <a:pPr>
              <a:buFont typeface="Wingdings" panose="05000000000000000000" pitchFamily="2" charset="2"/>
              <a:buNone/>
            </a:pPr>
            <a:r>
              <a:rPr lang="en-US" altLang="ru-RU"/>
              <a:t>d</a:t>
            </a:r>
            <a:r>
              <a:rPr lang="en-US" altLang="ru-RU" baseline="-25000"/>
              <a:t>u</a:t>
            </a:r>
            <a:r>
              <a:rPr lang="en-US" altLang="ru-RU"/>
              <a:t> – </a:t>
            </a:r>
            <a:r>
              <a:rPr lang="ru-RU" altLang="ru-RU"/>
              <a:t>кое</a:t>
            </a:r>
            <a:r>
              <a:rPr lang="uk-UA" altLang="ru-RU"/>
              <a:t>фіцієнт </a:t>
            </a:r>
            <a:r>
              <a:rPr lang="ru-RU" altLang="ru-RU"/>
              <a:t> надлишку повітря</a:t>
            </a:r>
          </a:p>
        </p:txBody>
      </p:sp>
      <p:graphicFrame>
        <p:nvGraphicFramePr>
          <p:cNvPr id="185355" name="Object 11">
            <a:extLst>
              <a:ext uri="{FF2B5EF4-FFF2-40B4-BE49-F238E27FC236}">
                <a16:creationId xmlns:a16="http://schemas.microsoft.com/office/drawing/2014/main" id="{B5A8BB3D-95F2-4152-88C2-3ACD6AFDA2E5}"/>
              </a:ext>
            </a:extLst>
          </p:cNvPr>
          <p:cNvGraphicFramePr>
            <a:graphicFrameLocks noChangeAspect="1"/>
          </p:cNvGraphicFramePr>
          <p:nvPr>
            <p:ph sz="half" idx="2"/>
          </p:nvPr>
        </p:nvGraphicFramePr>
        <p:xfrm>
          <a:off x="2286000" y="4572000"/>
          <a:ext cx="3867150" cy="1220788"/>
        </p:xfrm>
        <a:graphic>
          <a:graphicData uri="http://schemas.openxmlformats.org/presentationml/2006/ole">
            <mc:AlternateContent xmlns:mc="http://schemas.openxmlformats.org/markup-compatibility/2006">
              <mc:Choice xmlns:v="urn:schemas-microsoft-com:vml" Requires="v">
                <p:oleObj spid="_x0000_s185357" name="Формула" r:id="rId3" imgW="723600" imgH="228600" progId="Equation.3">
                  <p:embed/>
                </p:oleObj>
              </mc:Choice>
              <mc:Fallback>
                <p:oleObj name="Формула" r:id="rId3" imgW="723600" imgH="228600" progId="Equation.3">
                  <p:embed/>
                  <p:pic>
                    <p:nvPicPr>
                      <p:cNvPr id="0" name="Object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4572000"/>
                        <a:ext cx="3867150" cy="1220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a:extLst>
              <a:ext uri="{FF2B5EF4-FFF2-40B4-BE49-F238E27FC236}">
                <a16:creationId xmlns:a16="http://schemas.microsoft.com/office/drawing/2014/main" id="{4D3A75F5-2C85-46A1-88D5-1B3E831C63EC}"/>
              </a:ext>
            </a:extLst>
          </p:cNvPr>
          <p:cNvSpPr>
            <a:spLocks noGrp="1" noChangeArrowheads="1"/>
          </p:cNvSpPr>
          <p:nvPr>
            <p:ph type="title"/>
          </p:nvPr>
        </p:nvSpPr>
        <p:spPr/>
        <p:txBody>
          <a:bodyPr/>
          <a:lstStyle/>
          <a:p>
            <a:r>
              <a:rPr lang="uk-UA" altLang="ru-RU" sz="3800"/>
              <a:t>Геометричне місце можливих режимів роботи двигуна</a:t>
            </a:r>
            <a:r>
              <a:rPr lang="ru-RU" altLang="ru-RU" sz="3800"/>
              <a:t> </a:t>
            </a:r>
          </a:p>
        </p:txBody>
      </p:sp>
      <p:pic>
        <p:nvPicPr>
          <p:cNvPr id="184327" name="Picture 7">
            <a:extLst>
              <a:ext uri="{FF2B5EF4-FFF2-40B4-BE49-F238E27FC236}">
                <a16:creationId xmlns:a16="http://schemas.microsoft.com/office/drawing/2014/main" id="{2FF801CF-0C20-4477-B5C7-1CCE130B9F41}"/>
              </a:ext>
            </a:extLst>
          </p:cNvPr>
          <p:cNvPicPr>
            <a:picLocks noChangeAspect="1" noChangeArrowheads="1"/>
          </p:cNvPicPr>
          <p:nvPr/>
        </p:nvPicPr>
        <p:blipFill>
          <a:blip r:embed="rId2">
            <a:lum bright="18000"/>
            <a:extLst>
              <a:ext uri="{28A0092B-C50C-407E-A947-70E740481C1C}">
                <a14:useLocalDpi xmlns:a14="http://schemas.microsoft.com/office/drawing/2010/main" val="0"/>
              </a:ext>
            </a:extLst>
          </a:blip>
          <a:srcRect l="2831" r="2831"/>
          <a:stretch>
            <a:fillRect/>
          </a:stretch>
        </p:blipFill>
        <p:spPr bwMode="auto">
          <a:xfrm>
            <a:off x="533400" y="1628775"/>
            <a:ext cx="8458200" cy="500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a:extLst>
              <a:ext uri="{FF2B5EF4-FFF2-40B4-BE49-F238E27FC236}">
                <a16:creationId xmlns:a16="http://schemas.microsoft.com/office/drawing/2014/main" id="{17D690AF-49CC-4CDD-824D-29192A726817}"/>
              </a:ext>
            </a:extLst>
          </p:cNvPr>
          <p:cNvSpPr>
            <a:spLocks noGrp="1" noChangeArrowheads="1"/>
          </p:cNvSpPr>
          <p:nvPr>
            <p:ph type="title"/>
          </p:nvPr>
        </p:nvSpPr>
        <p:spPr/>
        <p:txBody>
          <a:bodyPr/>
          <a:lstStyle/>
          <a:p>
            <a:r>
              <a:rPr lang="uk-UA" altLang="ru-RU" sz="3800"/>
              <a:t>Геометричне місце можливих режимів роботи двигуна</a:t>
            </a:r>
            <a:endParaRPr lang="ru-RU" altLang="ru-RU" sz="3800"/>
          </a:p>
        </p:txBody>
      </p:sp>
      <p:sp>
        <p:nvSpPr>
          <p:cNvPr id="181251" name="Rectangle 3">
            <a:extLst>
              <a:ext uri="{FF2B5EF4-FFF2-40B4-BE49-F238E27FC236}">
                <a16:creationId xmlns:a16="http://schemas.microsoft.com/office/drawing/2014/main" id="{D34FE4B8-D01B-4BDD-B7D4-B7768A3C29A8}"/>
              </a:ext>
            </a:extLst>
          </p:cNvPr>
          <p:cNvSpPr>
            <a:spLocks noGrp="1" noChangeArrowheads="1"/>
          </p:cNvSpPr>
          <p:nvPr>
            <p:ph type="body" idx="1"/>
          </p:nvPr>
        </p:nvSpPr>
        <p:spPr/>
        <p:txBody>
          <a:bodyPr/>
          <a:lstStyle/>
          <a:p>
            <a:r>
              <a:rPr lang="uk-UA" altLang="ru-RU"/>
              <a:t>площа АВСД</a:t>
            </a:r>
            <a:r>
              <a:rPr lang="en-US" altLang="ru-RU"/>
              <a:t>FGA</a:t>
            </a:r>
            <a:r>
              <a:rPr lang="uk-UA" altLang="ru-RU"/>
              <a:t> - робота без регулятора; лінія ВС</a:t>
            </a:r>
            <a:r>
              <a:rPr lang="en-US" altLang="ru-RU"/>
              <a:t>D</a:t>
            </a:r>
            <a:r>
              <a:rPr lang="uk-UA" altLang="ru-RU"/>
              <a:t>Е – зміна</a:t>
            </a:r>
            <a:r>
              <a:rPr lang="en-US" altLang="ru-RU"/>
              <a:t> </a:t>
            </a:r>
            <a:r>
              <a:rPr lang="uk-UA" altLang="ru-RU"/>
              <a:t>М</a:t>
            </a:r>
            <a:r>
              <a:rPr lang="ru-RU" altLang="ru-RU" baseline="-25000"/>
              <a:t>дв</a:t>
            </a:r>
            <a:r>
              <a:rPr lang="uk-UA" altLang="ru-RU"/>
              <a:t> при установці регулятора; ВС</a:t>
            </a:r>
            <a:r>
              <a:rPr lang="en-US" altLang="ru-RU"/>
              <a:t>DF</a:t>
            </a:r>
            <a:r>
              <a:rPr lang="uk-UA" altLang="ru-RU"/>
              <a:t> - крива граничних моментів;</a:t>
            </a:r>
          </a:p>
          <a:p>
            <a:r>
              <a:rPr lang="en-US" altLang="ru-RU"/>
              <a:t>D</a:t>
            </a:r>
            <a:r>
              <a:rPr lang="uk-UA" altLang="ru-RU"/>
              <a:t>Е — нормальна характеристика регулятора; </a:t>
            </a:r>
            <a:r>
              <a:rPr lang="en-US" altLang="ru-RU"/>
              <a:t>D</a:t>
            </a:r>
            <a:r>
              <a:rPr lang="uk-UA" altLang="ru-RU"/>
              <a:t>'Е'— зміна М</a:t>
            </a:r>
            <a:r>
              <a:rPr lang="ru-RU" altLang="ru-RU" baseline="-25000"/>
              <a:t>дв</a:t>
            </a:r>
            <a:r>
              <a:rPr lang="en-US" altLang="ru-RU" baseline="-25000"/>
              <a:t> </a:t>
            </a:r>
            <a:r>
              <a:rPr lang="uk-UA" altLang="ru-RU"/>
              <a:t>при збільшенні частоти обертання колінчатого вала;</a:t>
            </a:r>
          </a:p>
          <a:p>
            <a:r>
              <a:rPr lang="en-US" altLang="ru-RU"/>
              <a:t>D</a:t>
            </a:r>
            <a:r>
              <a:rPr lang="uk-UA" altLang="ru-RU"/>
              <a:t>“</a:t>
            </a:r>
            <a:r>
              <a:rPr lang="en-US" altLang="ru-RU"/>
              <a:t>E</a:t>
            </a:r>
            <a:r>
              <a:rPr lang="uk-UA" altLang="ru-RU"/>
              <a:t>" — зміна М</a:t>
            </a:r>
            <a:r>
              <a:rPr lang="ru-RU" altLang="ru-RU" baseline="-25000"/>
              <a:t>дв</a:t>
            </a:r>
            <a:r>
              <a:rPr lang="uk-UA" altLang="ru-RU"/>
              <a:t> при зниженні частоти обертання</a:t>
            </a:r>
            <a:r>
              <a:rPr lang="ru-RU" altLang="ru-RU"/>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a:extLst>
              <a:ext uri="{FF2B5EF4-FFF2-40B4-BE49-F238E27FC236}">
                <a16:creationId xmlns:a16="http://schemas.microsoft.com/office/drawing/2014/main" id="{8EC0CABF-E375-4759-93DA-104E522FF933}"/>
              </a:ext>
            </a:extLst>
          </p:cNvPr>
          <p:cNvSpPr>
            <a:spLocks noGrp="1" noChangeArrowheads="1"/>
          </p:cNvSpPr>
          <p:nvPr>
            <p:ph type="title"/>
          </p:nvPr>
        </p:nvSpPr>
        <p:spPr/>
        <p:txBody>
          <a:bodyPr/>
          <a:lstStyle/>
          <a:p>
            <a:r>
              <a:rPr lang="uk-UA" altLang="ru-RU" sz="3200"/>
              <a:t>Вплив частот</a:t>
            </a:r>
            <a:r>
              <a:rPr lang="ru-RU" altLang="ru-RU" sz="3200"/>
              <a:t>и</a:t>
            </a:r>
            <a:r>
              <a:rPr lang="uk-UA" altLang="ru-RU" sz="3200"/>
              <a:t> обертання колінчатого вала двигуна на величину крутного моменту</a:t>
            </a:r>
            <a:endParaRPr lang="ru-RU" altLang="ru-RU" sz="3200"/>
          </a:p>
        </p:txBody>
      </p:sp>
      <p:sp>
        <p:nvSpPr>
          <p:cNvPr id="183299" name="Rectangle 3">
            <a:extLst>
              <a:ext uri="{FF2B5EF4-FFF2-40B4-BE49-F238E27FC236}">
                <a16:creationId xmlns:a16="http://schemas.microsoft.com/office/drawing/2014/main" id="{13620B76-E7A1-4A76-9A0A-7FCAAF9E5C8F}"/>
              </a:ext>
            </a:extLst>
          </p:cNvPr>
          <p:cNvSpPr>
            <a:spLocks noGrp="1" noChangeArrowheads="1"/>
          </p:cNvSpPr>
          <p:nvPr>
            <p:ph type="body" idx="1"/>
          </p:nvPr>
        </p:nvSpPr>
        <p:spPr/>
        <p:txBody>
          <a:bodyPr/>
          <a:lstStyle/>
          <a:p>
            <a:pPr>
              <a:buFont typeface="Wingdings" panose="05000000000000000000" pitchFamily="2" charset="2"/>
              <a:buNone/>
            </a:pPr>
            <a:r>
              <a:rPr lang="uk-UA" altLang="ru-RU"/>
              <a:t>При зниженні частот</a:t>
            </a:r>
            <a:r>
              <a:rPr lang="ru-RU" altLang="ru-RU"/>
              <a:t>и </a:t>
            </a:r>
            <a:r>
              <a:rPr lang="uk-UA" altLang="ru-RU"/>
              <a:t>обертання колінчатого вала двигуна від номінального також порушується ступінь урівноваженості поступально, що рухаються мас, частин двигуна, при цьому зростає ударний руйнуючий ефект, що з'являється при кожній зміні швидкості руху. Чим важче поршні й шатуни, тим сильніше проявляється це руйнуюче явище.</a:t>
            </a:r>
            <a:endParaRPr lang="ru-RU" altLang="ru-RU"/>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a:extLst>
              <a:ext uri="{FF2B5EF4-FFF2-40B4-BE49-F238E27FC236}">
                <a16:creationId xmlns:a16="http://schemas.microsoft.com/office/drawing/2014/main" id="{ABC9B0A8-EF8A-454E-9AB7-A4D35ABE464D}"/>
              </a:ext>
            </a:extLst>
          </p:cNvPr>
          <p:cNvSpPr>
            <a:spLocks noGrp="1" noChangeArrowheads="1"/>
          </p:cNvSpPr>
          <p:nvPr>
            <p:ph type="title"/>
          </p:nvPr>
        </p:nvSpPr>
        <p:spPr/>
        <p:txBody>
          <a:bodyPr/>
          <a:lstStyle/>
          <a:p>
            <a:r>
              <a:rPr lang="uk-UA" altLang="ru-RU" sz="3200"/>
              <a:t>Вплив частот</a:t>
            </a:r>
            <a:r>
              <a:rPr lang="ru-RU" altLang="ru-RU" sz="3200"/>
              <a:t>и</a:t>
            </a:r>
            <a:r>
              <a:rPr lang="uk-UA" altLang="ru-RU" sz="3200"/>
              <a:t> обертання колінчатого вала двигуна на величину крутного моменту</a:t>
            </a:r>
            <a:endParaRPr lang="ru-RU" altLang="ru-RU" sz="3200"/>
          </a:p>
        </p:txBody>
      </p:sp>
      <p:sp>
        <p:nvSpPr>
          <p:cNvPr id="182275" name="Rectangle 3">
            <a:extLst>
              <a:ext uri="{FF2B5EF4-FFF2-40B4-BE49-F238E27FC236}">
                <a16:creationId xmlns:a16="http://schemas.microsoft.com/office/drawing/2014/main" id="{88A0FB1C-9438-4C4F-B050-BFD1F1E1DBDB}"/>
              </a:ext>
            </a:extLst>
          </p:cNvPr>
          <p:cNvSpPr>
            <a:spLocks noGrp="1" noChangeArrowheads="1"/>
          </p:cNvSpPr>
          <p:nvPr>
            <p:ph type="body" idx="1"/>
          </p:nvPr>
        </p:nvSpPr>
        <p:spPr/>
        <p:txBody>
          <a:bodyPr/>
          <a:lstStyle/>
          <a:p>
            <a:pPr>
              <a:buFont typeface="Wingdings" panose="05000000000000000000" pitchFamily="2" charset="2"/>
              <a:buNone/>
            </a:pPr>
            <a:r>
              <a:rPr lang="uk-UA" altLang="ru-RU"/>
              <a:t>При високих значеннях частоти обертання колінчатого вала </a:t>
            </a:r>
          </a:p>
          <a:p>
            <a:r>
              <a:rPr lang="uk-UA" altLang="ru-RU"/>
              <a:t>зменшується величина максимуму крутного моменту;</a:t>
            </a:r>
          </a:p>
          <a:p>
            <a:r>
              <a:rPr lang="uk-UA" altLang="ru-RU"/>
              <a:t>знижується значення к.п.д. трактора,;</a:t>
            </a:r>
          </a:p>
          <a:p>
            <a:r>
              <a:rPr lang="uk-UA" altLang="ru-RU"/>
              <a:t>показники паливної характеристики двигуна погіршуються;</a:t>
            </a:r>
          </a:p>
          <a:p>
            <a:r>
              <a:rPr lang="uk-UA" altLang="ru-RU"/>
              <a:t>швидкість зношування деталей двигуна й трактора зростає.</a:t>
            </a:r>
            <a:endParaRPr lang="ru-RU" altLang="ru-RU"/>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a:extLst>
              <a:ext uri="{FF2B5EF4-FFF2-40B4-BE49-F238E27FC236}">
                <a16:creationId xmlns:a16="http://schemas.microsoft.com/office/drawing/2014/main" id="{D9CEC5CD-F17D-4354-8C4A-6D6B0E08D815}"/>
              </a:ext>
            </a:extLst>
          </p:cNvPr>
          <p:cNvSpPr>
            <a:spLocks noGrp="1" noChangeArrowheads="1"/>
          </p:cNvSpPr>
          <p:nvPr>
            <p:ph type="title"/>
          </p:nvPr>
        </p:nvSpPr>
        <p:spPr/>
        <p:txBody>
          <a:bodyPr/>
          <a:lstStyle/>
          <a:p>
            <a:r>
              <a:rPr lang="uk-UA" altLang="ru-RU" sz="3800"/>
              <a:t>Вплив стану двигуна й атмосферних умов на величину крутного моменту</a:t>
            </a:r>
            <a:r>
              <a:rPr lang="ru-RU" altLang="ru-RU" sz="3800"/>
              <a:t> </a:t>
            </a:r>
          </a:p>
        </p:txBody>
      </p:sp>
      <p:pic>
        <p:nvPicPr>
          <p:cNvPr id="180228" name="Picture 4">
            <a:extLst>
              <a:ext uri="{FF2B5EF4-FFF2-40B4-BE49-F238E27FC236}">
                <a16:creationId xmlns:a16="http://schemas.microsoft.com/office/drawing/2014/main" id="{D5F8A381-2DBE-4ACA-BA5E-D1FB677B6925}"/>
              </a:ext>
            </a:extLst>
          </p:cNvPr>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1676400"/>
            <a:ext cx="91440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a:extLst>
              <a:ext uri="{FF2B5EF4-FFF2-40B4-BE49-F238E27FC236}">
                <a16:creationId xmlns:a16="http://schemas.microsoft.com/office/drawing/2014/main" id="{8D9C6385-3F4C-48A2-AAB2-31378BB39F18}"/>
              </a:ext>
            </a:extLst>
          </p:cNvPr>
          <p:cNvSpPr>
            <a:spLocks noGrp="1" noChangeArrowheads="1"/>
          </p:cNvSpPr>
          <p:nvPr>
            <p:ph type="title"/>
          </p:nvPr>
        </p:nvSpPr>
        <p:spPr>
          <a:xfrm>
            <a:off x="914400" y="381000"/>
            <a:ext cx="7772400" cy="1143000"/>
          </a:xfrm>
        </p:spPr>
        <p:txBody>
          <a:bodyPr/>
          <a:lstStyle/>
          <a:p>
            <a:r>
              <a:rPr lang="uk-UA" altLang="ru-RU" sz="3600"/>
              <a:t>Величина частки зниження максимального крутного моменту X через зношування визначається по формулі</a:t>
            </a:r>
            <a:endParaRPr lang="ru-RU" altLang="ru-RU" sz="3600"/>
          </a:p>
        </p:txBody>
      </p:sp>
      <p:sp>
        <p:nvSpPr>
          <p:cNvPr id="196611" name="Rectangle 3">
            <a:extLst>
              <a:ext uri="{FF2B5EF4-FFF2-40B4-BE49-F238E27FC236}">
                <a16:creationId xmlns:a16="http://schemas.microsoft.com/office/drawing/2014/main" id="{F52E5339-6EA2-44FF-B898-C4641B32E99F}"/>
              </a:ext>
            </a:extLst>
          </p:cNvPr>
          <p:cNvSpPr>
            <a:spLocks noGrp="1" noChangeArrowheads="1"/>
          </p:cNvSpPr>
          <p:nvPr>
            <p:ph type="body" idx="1"/>
          </p:nvPr>
        </p:nvSpPr>
        <p:spPr>
          <a:xfrm>
            <a:off x="914400" y="3200400"/>
            <a:ext cx="7772400" cy="2930525"/>
          </a:xfrm>
        </p:spPr>
        <p:txBody>
          <a:bodyPr/>
          <a:lstStyle/>
          <a:p>
            <a:endParaRPr lang="ru-RU" altLang="ru-RU"/>
          </a:p>
        </p:txBody>
      </p:sp>
      <p:pic>
        <p:nvPicPr>
          <p:cNvPr id="196612" name="Picture 4">
            <a:extLst>
              <a:ext uri="{FF2B5EF4-FFF2-40B4-BE49-F238E27FC236}">
                <a16:creationId xmlns:a16="http://schemas.microsoft.com/office/drawing/2014/main" id="{6F078C21-F93D-44A2-A676-A3FC78C2E5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7391"/>
          <a:stretch>
            <a:fillRect/>
          </a:stretch>
        </p:blipFill>
        <p:spPr bwMode="auto">
          <a:xfrm>
            <a:off x="457200" y="2438400"/>
            <a:ext cx="8686800" cy="226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a:extLst>
              <a:ext uri="{FF2B5EF4-FFF2-40B4-BE49-F238E27FC236}">
                <a16:creationId xmlns:a16="http://schemas.microsoft.com/office/drawing/2014/main" id="{3528A9AD-A0C1-467C-AF5A-4A9B8565B20E}"/>
              </a:ext>
            </a:extLst>
          </p:cNvPr>
          <p:cNvSpPr>
            <a:spLocks noGrp="1" noChangeArrowheads="1"/>
          </p:cNvSpPr>
          <p:nvPr>
            <p:ph type="title"/>
          </p:nvPr>
        </p:nvSpPr>
        <p:spPr>
          <a:xfrm>
            <a:off x="914400" y="534988"/>
            <a:ext cx="7772400" cy="1143000"/>
          </a:xfrm>
        </p:spPr>
        <p:txBody>
          <a:bodyPr/>
          <a:lstStyle/>
          <a:p>
            <a:r>
              <a:rPr lang="uk-UA" altLang="ru-RU" sz="3800"/>
              <a:t>Зміна атмосферних умов (барометричного тиску й температури повітря)</a:t>
            </a:r>
            <a:r>
              <a:rPr lang="ru-RU" altLang="ru-RU" sz="3800"/>
              <a:t> </a:t>
            </a:r>
          </a:p>
        </p:txBody>
      </p:sp>
      <p:sp>
        <p:nvSpPr>
          <p:cNvPr id="195587" name="Rectangle 3">
            <a:extLst>
              <a:ext uri="{FF2B5EF4-FFF2-40B4-BE49-F238E27FC236}">
                <a16:creationId xmlns:a16="http://schemas.microsoft.com/office/drawing/2014/main" id="{4DB81DFC-9D6D-4F46-B750-0F12BF77ADE9}"/>
              </a:ext>
            </a:extLst>
          </p:cNvPr>
          <p:cNvSpPr>
            <a:spLocks noGrp="1" noChangeArrowheads="1"/>
          </p:cNvSpPr>
          <p:nvPr>
            <p:ph type="body" idx="1"/>
          </p:nvPr>
        </p:nvSpPr>
        <p:spPr>
          <a:xfrm>
            <a:off x="914400" y="2362200"/>
            <a:ext cx="7772400" cy="4038600"/>
          </a:xfrm>
        </p:spPr>
        <p:txBody>
          <a:bodyPr/>
          <a:lstStyle/>
          <a:p>
            <a:pPr>
              <a:lnSpc>
                <a:spcPct val="90000"/>
              </a:lnSpc>
              <a:buFont typeface="Wingdings" panose="05000000000000000000" pitchFamily="2" charset="2"/>
              <a:buNone/>
            </a:pPr>
            <a:r>
              <a:rPr lang="uk-UA" altLang="ru-RU"/>
              <a:t>Всі випробування приводяться до ідеальних умов, тобто В</a:t>
            </a:r>
            <a:r>
              <a:rPr lang="uk-UA" altLang="ru-RU" baseline="-25000"/>
              <a:t>н</a:t>
            </a:r>
            <a:r>
              <a:rPr lang="uk-UA" altLang="ru-RU"/>
              <a:t>=760 мм.рт.ст. та Т</a:t>
            </a:r>
            <a:r>
              <a:rPr lang="uk-UA" altLang="ru-RU" baseline="-25000"/>
              <a:t>н</a:t>
            </a:r>
            <a:r>
              <a:rPr lang="uk-UA" altLang="ru-RU"/>
              <a:t>=273</a:t>
            </a:r>
            <a:r>
              <a:rPr lang="uk-UA" altLang="ru-RU" baseline="30000"/>
              <a:t>о</a:t>
            </a:r>
            <a:r>
              <a:rPr lang="uk-UA" altLang="ru-RU"/>
              <a:t>К</a:t>
            </a:r>
          </a:p>
          <a:p>
            <a:pPr>
              <a:lnSpc>
                <a:spcPct val="90000"/>
              </a:lnSpc>
              <a:buFont typeface="Wingdings" panose="05000000000000000000" pitchFamily="2" charset="2"/>
              <a:buNone/>
            </a:pPr>
            <a:endParaRPr lang="uk-UA" altLang="ru-RU"/>
          </a:p>
          <a:p>
            <a:pPr>
              <a:lnSpc>
                <a:spcPct val="90000"/>
              </a:lnSpc>
              <a:buFont typeface="Wingdings" panose="05000000000000000000" pitchFamily="2" charset="2"/>
              <a:buNone/>
            </a:pPr>
            <a:endParaRPr lang="uk-UA" altLang="ru-RU"/>
          </a:p>
          <a:p>
            <a:pPr>
              <a:lnSpc>
                <a:spcPct val="90000"/>
              </a:lnSpc>
              <a:buFont typeface="Wingdings" panose="05000000000000000000" pitchFamily="2" charset="2"/>
              <a:buNone/>
            </a:pPr>
            <a:endParaRPr lang="uk-UA" altLang="ru-RU"/>
          </a:p>
          <a:p>
            <a:pPr>
              <a:lnSpc>
                <a:spcPct val="90000"/>
              </a:lnSpc>
            </a:pPr>
            <a:r>
              <a:rPr lang="uk-UA" altLang="ru-RU"/>
              <a:t>де В - атмосферний тиск повітря під час роботи;</a:t>
            </a:r>
          </a:p>
          <a:p>
            <a:pPr>
              <a:lnSpc>
                <a:spcPct val="90000"/>
              </a:lnSpc>
            </a:pPr>
            <a:r>
              <a:rPr lang="en-US" altLang="ru-RU"/>
              <a:t>t</a:t>
            </a:r>
            <a:r>
              <a:rPr lang="uk-UA" altLang="ru-RU"/>
              <a:t>  - температура повітря під час роботи, що змінюється від +40 до -40°.</a:t>
            </a:r>
            <a:endParaRPr lang="ru-RU" altLang="ru-RU"/>
          </a:p>
        </p:txBody>
      </p:sp>
      <p:pic>
        <p:nvPicPr>
          <p:cNvPr id="195588" name="Picture 4">
            <a:extLst>
              <a:ext uri="{FF2B5EF4-FFF2-40B4-BE49-F238E27FC236}">
                <a16:creationId xmlns:a16="http://schemas.microsoft.com/office/drawing/2014/main" id="{4F8E58A7-6831-41DF-BA15-BEA7885A60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5525" y="3289300"/>
            <a:ext cx="6934200" cy="133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a:extLst>
              <a:ext uri="{FF2B5EF4-FFF2-40B4-BE49-F238E27FC236}">
                <a16:creationId xmlns:a16="http://schemas.microsoft.com/office/drawing/2014/main" id="{6A9EC0EE-1624-4BC8-9A5C-97374B5D1A57}"/>
              </a:ext>
            </a:extLst>
          </p:cNvPr>
          <p:cNvSpPr>
            <a:spLocks noGrp="1" noChangeArrowheads="1"/>
          </p:cNvSpPr>
          <p:nvPr>
            <p:ph type="title"/>
          </p:nvPr>
        </p:nvSpPr>
        <p:spPr/>
        <p:txBody>
          <a:bodyPr/>
          <a:lstStyle/>
          <a:p>
            <a:r>
              <a:rPr lang="uk-UA" altLang="ru-RU" sz="3800"/>
              <a:t>Тиск атмосферного повітря залежно від висоти місцевості</a:t>
            </a:r>
            <a:r>
              <a:rPr lang="ru-RU" altLang="ru-RU" sz="3800"/>
              <a:t> </a:t>
            </a:r>
          </a:p>
        </p:txBody>
      </p:sp>
      <p:sp>
        <p:nvSpPr>
          <p:cNvPr id="194563" name="Rectangle 3">
            <a:extLst>
              <a:ext uri="{FF2B5EF4-FFF2-40B4-BE49-F238E27FC236}">
                <a16:creationId xmlns:a16="http://schemas.microsoft.com/office/drawing/2014/main" id="{859A681D-875C-420F-B6DC-5FBAB8B303C6}"/>
              </a:ext>
            </a:extLst>
          </p:cNvPr>
          <p:cNvSpPr>
            <a:spLocks noGrp="1" noChangeArrowheads="1"/>
          </p:cNvSpPr>
          <p:nvPr>
            <p:ph type="body" idx="1"/>
          </p:nvPr>
        </p:nvSpPr>
        <p:spPr>
          <a:xfrm>
            <a:off x="914400" y="2514600"/>
            <a:ext cx="7772400" cy="2971800"/>
          </a:xfrm>
        </p:spPr>
        <p:txBody>
          <a:bodyPr/>
          <a:lstStyle/>
          <a:p>
            <a:pPr>
              <a:lnSpc>
                <a:spcPct val="80000"/>
              </a:lnSpc>
              <a:buFont typeface="Wingdings" panose="05000000000000000000" pitchFamily="2" charset="2"/>
              <a:buNone/>
            </a:pPr>
            <a:r>
              <a:rPr lang="uk-UA" altLang="ru-RU" sz="1800"/>
              <a:t>Висота, м              Тиск, мм рт. ст.               Висота, м	       Тиск, 							мм рт. ст.</a:t>
            </a:r>
          </a:p>
          <a:p>
            <a:pPr>
              <a:lnSpc>
                <a:spcPct val="80000"/>
              </a:lnSpc>
              <a:buFont typeface="Wingdings" panose="05000000000000000000" pitchFamily="2" charset="2"/>
              <a:buNone/>
            </a:pPr>
            <a:r>
              <a:rPr lang="uk-UA" altLang="ru-RU" sz="1800"/>
              <a:t>       0                               760                           1600	                      622</a:t>
            </a:r>
          </a:p>
          <a:p>
            <a:pPr>
              <a:lnSpc>
                <a:spcPct val="80000"/>
              </a:lnSpc>
              <a:buFont typeface="Wingdings" panose="05000000000000000000" pitchFamily="2" charset="2"/>
              <a:buNone/>
            </a:pPr>
            <a:r>
              <a:rPr lang="uk-UA" altLang="ru-RU" sz="1800"/>
              <a:t>      200                            741                           1800	                      607</a:t>
            </a:r>
          </a:p>
          <a:p>
            <a:pPr>
              <a:lnSpc>
                <a:spcPct val="80000"/>
              </a:lnSpc>
              <a:buFont typeface="Wingdings" panose="05000000000000000000" pitchFamily="2" charset="2"/>
              <a:buNone/>
            </a:pPr>
            <a:r>
              <a:rPr lang="uk-UA" altLang="ru-RU" sz="1800"/>
              <a:t>      400                            722                           2000	                      592</a:t>
            </a:r>
          </a:p>
          <a:p>
            <a:pPr>
              <a:lnSpc>
                <a:spcPct val="80000"/>
              </a:lnSpc>
              <a:buFont typeface="Wingdings" panose="05000000000000000000" pitchFamily="2" charset="2"/>
              <a:buNone/>
            </a:pPr>
            <a:r>
              <a:rPr lang="uk-UA" altLang="ru-RU" sz="1800"/>
              <a:t>      600                            705                           2200	                      577</a:t>
            </a:r>
          </a:p>
          <a:p>
            <a:pPr>
              <a:lnSpc>
                <a:spcPct val="80000"/>
              </a:lnSpc>
              <a:buFont typeface="Wingdings" panose="05000000000000000000" pitchFamily="2" charset="2"/>
              <a:buNone/>
            </a:pPr>
            <a:r>
              <a:rPr lang="uk-UA" altLang="ru-RU" sz="1800"/>
              <a:t>      800                            688                           2400	                      563</a:t>
            </a:r>
          </a:p>
          <a:p>
            <a:pPr>
              <a:lnSpc>
                <a:spcPct val="80000"/>
              </a:lnSpc>
              <a:buFont typeface="Wingdings" panose="05000000000000000000" pitchFamily="2" charset="2"/>
              <a:buNone/>
            </a:pPr>
            <a:r>
              <a:rPr lang="uk-UA" altLang="ru-RU" sz="1800"/>
              <a:t>     1000                           671                           2600	                      549</a:t>
            </a:r>
          </a:p>
          <a:p>
            <a:pPr>
              <a:lnSpc>
                <a:spcPct val="80000"/>
              </a:lnSpc>
              <a:buFont typeface="Wingdings" panose="05000000000000000000" pitchFamily="2" charset="2"/>
              <a:buNone/>
            </a:pPr>
            <a:r>
              <a:rPr lang="uk-UA" altLang="ru-RU" sz="1800"/>
              <a:t>     1200                           654                           2800	                      535</a:t>
            </a:r>
          </a:p>
          <a:p>
            <a:pPr>
              <a:lnSpc>
                <a:spcPct val="80000"/>
              </a:lnSpc>
              <a:buFont typeface="Wingdings" panose="05000000000000000000" pitchFamily="2" charset="2"/>
              <a:buNone/>
            </a:pPr>
            <a:r>
              <a:rPr lang="uk-UA" altLang="ru-RU" sz="1800"/>
              <a:t>     1400                           638                           3000	                      525</a:t>
            </a:r>
            <a:endParaRPr lang="ru-RU" altLang="ru-RU" sz="18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a:extLst>
              <a:ext uri="{FF2B5EF4-FFF2-40B4-BE49-F238E27FC236}">
                <a16:creationId xmlns:a16="http://schemas.microsoft.com/office/drawing/2014/main" id="{83958C2F-3387-4B69-8974-4AC5C895273E}"/>
              </a:ext>
            </a:extLst>
          </p:cNvPr>
          <p:cNvSpPr>
            <a:spLocks noGrp="1" noChangeArrowheads="1"/>
          </p:cNvSpPr>
          <p:nvPr>
            <p:ph type="title"/>
          </p:nvPr>
        </p:nvSpPr>
        <p:spPr/>
        <p:txBody>
          <a:bodyPr/>
          <a:lstStyle/>
          <a:p>
            <a:r>
              <a:rPr lang="uk-UA" altLang="ru-RU" sz="3800"/>
              <a:t>Вплив загрузни двигуна на величину крутного моменту</a:t>
            </a:r>
            <a:r>
              <a:rPr lang="ru-RU" altLang="ru-RU" sz="3800"/>
              <a:t> </a:t>
            </a:r>
          </a:p>
        </p:txBody>
      </p:sp>
      <p:sp>
        <p:nvSpPr>
          <p:cNvPr id="198659" name="Rectangle 3">
            <a:extLst>
              <a:ext uri="{FF2B5EF4-FFF2-40B4-BE49-F238E27FC236}">
                <a16:creationId xmlns:a16="http://schemas.microsoft.com/office/drawing/2014/main" id="{17358AD5-5D0A-4F57-BE37-18787358DA1E}"/>
              </a:ext>
            </a:extLst>
          </p:cNvPr>
          <p:cNvSpPr>
            <a:spLocks noGrp="1" noChangeArrowheads="1"/>
          </p:cNvSpPr>
          <p:nvPr>
            <p:ph type="body" idx="1"/>
          </p:nvPr>
        </p:nvSpPr>
        <p:spPr>
          <a:xfrm>
            <a:off x="914400" y="2971800"/>
            <a:ext cx="7772400" cy="3159125"/>
          </a:xfrm>
        </p:spPr>
        <p:txBody>
          <a:bodyPr/>
          <a:lstStyle/>
          <a:p>
            <a:endParaRPr lang="ru-RU" altLang="ru-RU"/>
          </a:p>
        </p:txBody>
      </p:sp>
      <p:pic>
        <p:nvPicPr>
          <p:cNvPr id="198661" name="Picture 5">
            <a:extLst>
              <a:ext uri="{FF2B5EF4-FFF2-40B4-BE49-F238E27FC236}">
                <a16:creationId xmlns:a16="http://schemas.microsoft.com/office/drawing/2014/main" id="{9495BBB6-80B7-4B72-A9B2-571FC21858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0800" y="1524000"/>
            <a:ext cx="4343400"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8662" name="Picture 6">
            <a:extLst>
              <a:ext uri="{FF2B5EF4-FFF2-40B4-BE49-F238E27FC236}">
                <a16:creationId xmlns:a16="http://schemas.microsoft.com/office/drawing/2014/main" id="{27FFC202-4CC6-4032-9BEE-09E33AF312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2200" y="4572000"/>
            <a:ext cx="46482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a:extLst>
              <a:ext uri="{FF2B5EF4-FFF2-40B4-BE49-F238E27FC236}">
                <a16:creationId xmlns:a16="http://schemas.microsoft.com/office/drawing/2014/main" id="{EAD37CB1-3557-47D1-8A2D-60ADC7BFA708}"/>
              </a:ext>
            </a:extLst>
          </p:cNvPr>
          <p:cNvSpPr>
            <a:spLocks noGrp="1" noChangeArrowheads="1"/>
          </p:cNvSpPr>
          <p:nvPr>
            <p:ph type="title"/>
          </p:nvPr>
        </p:nvSpPr>
        <p:spPr/>
        <p:txBody>
          <a:bodyPr/>
          <a:lstStyle/>
          <a:p>
            <a:r>
              <a:rPr lang="uk-UA" altLang="ru-RU" sz="3800"/>
              <a:t>Вплив міцності ґрунтів на ступінь завантаження двигуна </a:t>
            </a:r>
            <a:endParaRPr lang="ru-RU" altLang="ru-RU" sz="3800"/>
          </a:p>
        </p:txBody>
      </p:sp>
      <p:sp>
        <p:nvSpPr>
          <p:cNvPr id="197635" name="Rectangle 3">
            <a:extLst>
              <a:ext uri="{FF2B5EF4-FFF2-40B4-BE49-F238E27FC236}">
                <a16:creationId xmlns:a16="http://schemas.microsoft.com/office/drawing/2014/main" id="{FCA76ADF-0420-4301-B50D-BCC11A6592B8}"/>
              </a:ext>
            </a:extLst>
          </p:cNvPr>
          <p:cNvSpPr>
            <a:spLocks noGrp="1" noChangeArrowheads="1"/>
          </p:cNvSpPr>
          <p:nvPr>
            <p:ph type="body" idx="1"/>
          </p:nvPr>
        </p:nvSpPr>
        <p:spPr>
          <a:xfrm>
            <a:off x="914400" y="1600200"/>
            <a:ext cx="7772400" cy="3886200"/>
          </a:xfrm>
        </p:spPr>
        <p:txBody>
          <a:bodyPr/>
          <a:lstStyle/>
          <a:p>
            <a:pPr>
              <a:buFont typeface="Wingdings" panose="05000000000000000000" pitchFamily="2" charset="2"/>
              <a:buNone/>
            </a:pPr>
            <a:r>
              <a:rPr lang="uk-UA" altLang="ru-RU"/>
              <a:t>Наприклад, для гусеничного трактора силою тяги 3 т при роботі на ІІІ-й передачі коефіцієнт опору руху становить:</a:t>
            </a:r>
            <a:r>
              <a:rPr lang="ru-RU" altLang="ru-RU"/>
              <a:t> </a:t>
            </a:r>
          </a:p>
          <a:p>
            <a:r>
              <a:rPr lang="uk-UA" altLang="ru-RU"/>
              <a:t>на цілині міцного ґрунту	- 0,23</a:t>
            </a:r>
          </a:p>
          <a:p>
            <a:r>
              <a:rPr lang="uk-UA" altLang="ru-RU"/>
              <a:t>на стерні після озимини й ґрунту середньої міцності	- 0,28</a:t>
            </a:r>
          </a:p>
          <a:p>
            <a:r>
              <a:rPr lang="uk-UA" altLang="ru-RU"/>
              <a:t>на боронованому полі, слабого ґрунту	- 0,33</a:t>
            </a:r>
            <a:endParaRPr lang="ru-RU" altLang="ru-RU"/>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a:extLst>
              <a:ext uri="{FF2B5EF4-FFF2-40B4-BE49-F238E27FC236}">
                <a16:creationId xmlns:a16="http://schemas.microsoft.com/office/drawing/2014/main" id="{EDDCEDA0-4BD8-46BE-87E0-940DE0DFDA99}"/>
              </a:ext>
            </a:extLst>
          </p:cNvPr>
          <p:cNvSpPr>
            <a:spLocks noGrp="1" noChangeArrowheads="1"/>
          </p:cNvSpPr>
          <p:nvPr>
            <p:ph type="title"/>
          </p:nvPr>
        </p:nvSpPr>
        <p:spPr/>
        <p:txBody>
          <a:bodyPr/>
          <a:lstStyle/>
          <a:p>
            <a:r>
              <a:rPr lang="uk-UA" altLang="ru-RU" sz="3800"/>
              <a:t>Заходи підвищення величини крутного моменту</a:t>
            </a:r>
            <a:r>
              <a:rPr lang="ru-RU" altLang="ru-RU" sz="3800"/>
              <a:t> </a:t>
            </a:r>
          </a:p>
        </p:txBody>
      </p:sp>
      <p:sp>
        <p:nvSpPr>
          <p:cNvPr id="200707" name="Rectangle 3">
            <a:extLst>
              <a:ext uri="{FF2B5EF4-FFF2-40B4-BE49-F238E27FC236}">
                <a16:creationId xmlns:a16="http://schemas.microsoft.com/office/drawing/2014/main" id="{2CECA509-A29D-4BF8-B4A0-3C9E232915E6}"/>
              </a:ext>
            </a:extLst>
          </p:cNvPr>
          <p:cNvSpPr>
            <a:spLocks noGrp="1" noChangeArrowheads="1"/>
          </p:cNvSpPr>
          <p:nvPr>
            <p:ph type="body" idx="1"/>
          </p:nvPr>
        </p:nvSpPr>
        <p:spPr/>
        <p:txBody>
          <a:bodyPr/>
          <a:lstStyle/>
          <a:p>
            <a:r>
              <a:rPr lang="uk-UA" altLang="ru-RU"/>
              <a:t>вчасно і якісно проводити догляд за повітроочисником і всією всмоктуючою системою, що впливає на якість очищення повітря й ступінь наповнення циліндрів двигуна;</a:t>
            </a:r>
          </a:p>
          <a:p>
            <a:r>
              <a:rPr lang="uk-UA" altLang="ru-RU"/>
              <a:t>мати правильно відрегульовану паливну систему, застосовувати чисте, незабруднене паливо необхідної якості;</a:t>
            </a:r>
            <a:endParaRPr lang="ru-RU" altLang="ru-RU"/>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a:extLst>
              <a:ext uri="{FF2B5EF4-FFF2-40B4-BE49-F238E27FC236}">
                <a16:creationId xmlns:a16="http://schemas.microsoft.com/office/drawing/2014/main" id="{029AF37C-CBE9-4C34-9EC7-9D280251D5F8}"/>
              </a:ext>
            </a:extLst>
          </p:cNvPr>
          <p:cNvSpPr>
            <a:spLocks noGrp="1" noChangeArrowheads="1"/>
          </p:cNvSpPr>
          <p:nvPr>
            <p:ph type="title"/>
          </p:nvPr>
        </p:nvSpPr>
        <p:spPr/>
        <p:txBody>
          <a:bodyPr/>
          <a:lstStyle/>
          <a:p>
            <a:r>
              <a:rPr lang="uk-UA" altLang="ru-RU" sz="3800"/>
              <a:t>Заходи підвищення величини крутного моменту</a:t>
            </a:r>
            <a:endParaRPr lang="ru-RU" altLang="ru-RU" sz="3800"/>
          </a:p>
        </p:txBody>
      </p:sp>
      <p:sp>
        <p:nvSpPr>
          <p:cNvPr id="199683" name="Rectangle 3">
            <a:extLst>
              <a:ext uri="{FF2B5EF4-FFF2-40B4-BE49-F238E27FC236}">
                <a16:creationId xmlns:a16="http://schemas.microsoft.com/office/drawing/2014/main" id="{2CD6D549-1CA5-47FE-81CF-9440E4CF114C}"/>
              </a:ext>
            </a:extLst>
          </p:cNvPr>
          <p:cNvSpPr>
            <a:spLocks noGrp="1" noChangeArrowheads="1"/>
          </p:cNvSpPr>
          <p:nvPr>
            <p:ph type="body" idx="1"/>
          </p:nvPr>
        </p:nvSpPr>
        <p:spPr/>
        <p:txBody>
          <a:bodyPr/>
          <a:lstStyle/>
          <a:p>
            <a:r>
              <a:rPr lang="uk-UA" altLang="ru-RU"/>
              <a:t>стежити за станом системи газорозподілу й правильністю подачі палива, не допускати погіршення розпилу палива форсунками;</a:t>
            </a:r>
          </a:p>
          <a:p>
            <a:r>
              <a:rPr lang="uk-UA" altLang="ru-RU"/>
              <a:t>вчасно очищати газовипускну систему від забруднень і нагаровідкладень, що викликають втрати потужності двигуна через зростання опору вихлопу й збільшення залишку вихлопних газів;</a:t>
            </a:r>
            <a:endParaRPr lang="ru-RU" altLang="ru-RU"/>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a:extLst>
              <a:ext uri="{FF2B5EF4-FFF2-40B4-BE49-F238E27FC236}">
                <a16:creationId xmlns:a16="http://schemas.microsoft.com/office/drawing/2014/main" id="{47C6C826-3C87-448F-966F-2D53B784A7D4}"/>
              </a:ext>
            </a:extLst>
          </p:cNvPr>
          <p:cNvSpPr>
            <a:spLocks noGrp="1" noChangeArrowheads="1"/>
          </p:cNvSpPr>
          <p:nvPr>
            <p:ph type="title"/>
          </p:nvPr>
        </p:nvSpPr>
        <p:spPr/>
        <p:txBody>
          <a:bodyPr/>
          <a:lstStyle/>
          <a:p>
            <a:r>
              <a:rPr lang="uk-UA" altLang="ru-RU" sz="3800"/>
              <a:t>Заходи підвищення величини крутного моменту</a:t>
            </a:r>
            <a:endParaRPr lang="ru-RU" altLang="ru-RU" sz="3800"/>
          </a:p>
        </p:txBody>
      </p:sp>
      <p:sp>
        <p:nvSpPr>
          <p:cNvPr id="193539" name="Rectangle 3">
            <a:extLst>
              <a:ext uri="{FF2B5EF4-FFF2-40B4-BE49-F238E27FC236}">
                <a16:creationId xmlns:a16="http://schemas.microsoft.com/office/drawing/2014/main" id="{F5F74505-F1A6-4246-AB4C-0BD7562054EE}"/>
              </a:ext>
            </a:extLst>
          </p:cNvPr>
          <p:cNvSpPr>
            <a:spLocks noGrp="1" noChangeArrowheads="1"/>
          </p:cNvSpPr>
          <p:nvPr>
            <p:ph type="body" idx="1"/>
          </p:nvPr>
        </p:nvSpPr>
        <p:spPr/>
        <p:txBody>
          <a:bodyPr/>
          <a:lstStyle/>
          <a:p>
            <a:pPr>
              <a:lnSpc>
                <a:spcPct val="90000"/>
              </a:lnSpc>
            </a:pPr>
            <a:r>
              <a:rPr lang="uk-UA" altLang="ru-RU" sz="2400"/>
              <a:t>забезпечити високу якість змащення двигуна із застосуванням відповідних моторних масел. Недостатня чистота, розрідженість, підвищення кислотності картерного масла, наявність у ньому механічних домішок і води викликають зростання втрат на тертя, підсилене зношування й передчасне падіння потужності;</a:t>
            </a:r>
          </a:p>
          <a:p>
            <a:pPr>
              <a:lnSpc>
                <a:spcPct val="90000"/>
              </a:lnSpc>
            </a:pPr>
            <a:r>
              <a:rPr lang="uk-UA" altLang="ru-RU" sz="2400"/>
              <a:t>стежити за станом системи охолодження й забезпечувати правильний догляд за нею, вчасно видаляти накип, що усуває можливість перегріву, не працювати з переохолодженим двигуном, це веде до зниження потужності й прискоренню зносу;</a:t>
            </a:r>
            <a:endParaRPr lang="ru-RU" altLang="ru-RU" sz="240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a:extLst>
              <a:ext uri="{FF2B5EF4-FFF2-40B4-BE49-F238E27FC236}">
                <a16:creationId xmlns:a16="http://schemas.microsoft.com/office/drawing/2014/main" id="{3F03A71C-93EA-441C-8CE8-128C67BD1B55}"/>
              </a:ext>
            </a:extLst>
          </p:cNvPr>
          <p:cNvSpPr>
            <a:spLocks noGrp="1" noChangeArrowheads="1"/>
          </p:cNvSpPr>
          <p:nvPr>
            <p:ph type="title"/>
          </p:nvPr>
        </p:nvSpPr>
        <p:spPr/>
        <p:txBody>
          <a:bodyPr/>
          <a:lstStyle/>
          <a:p>
            <a:r>
              <a:rPr lang="uk-UA" altLang="ru-RU" sz="3800"/>
              <a:t>Заходи підвищення величини крутного моменту</a:t>
            </a:r>
            <a:endParaRPr lang="ru-RU" altLang="ru-RU" sz="3800"/>
          </a:p>
        </p:txBody>
      </p:sp>
      <p:sp>
        <p:nvSpPr>
          <p:cNvPr id="192515" name="Rectangle 3">
            <a:extLst>
              <a:ext uri="{FF2B5EF4-FFF2-40B4-BE49-F238E27FC236}">
                <a16:creationId xmlns:a16="http://schemas.microsoft.com/office/drawing/2014/main" id="{039C4211-AEA6-4F20-B397-87AEA5300E57}"/>
              </a:ext>
            </a:extLst>
          </p:cNvPr>
          <p:cNvSpPr>
            <a:spLocks noGrp="1" noChangeArrowheads="1"/>
          </p:cNvSpPr>
          <p:nvPr>
            <p:ph type="body" idx="1"/>
          </p:nvPr>
        </p:nvSpPr>
        <p:spPr/>
        <p:txBody>
          <a:bodyPr/>
          <a:lstStyle/>
          <a:p>
            <a:r>
              <a:rPr lang="uk-UA" altLang="ru-RU"/>
              <a:t>перевіряти кріплення й очищати двигун від забруднень,</a:t>
            </a:r>
            <a:br>
              <a:rPr lang="uk-UA" altLang="ru-RU"/>
            </a:br>
            <a:r>
              <a:rPr lang="uk-UA" altLang="ru-RU"/>
              <a:t> підтримувати необхідні зазори в зчленуваннях, вчасно</a:t>
            </a:r>
            <a:br>
              <a:rPr lang="uk-UA" altLang="ru-RU"/>
            </a:br>
            <a:r>
              <a:rPr lang="uk-UA" altLang="ru-RU"/>
              <a:t> заміняти деталі, що зносилися.</a:t>
            </a:r>
            <a:endParaRPr lang="ru-RU" altLang="ru-RU"/>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a:extLst>
              <a:ext uri="{FF2B5EF4-FFF2-40B4-BE49-F238E27FC236}">
                <a16:creationId xmlns:a16="http://schemas.microsoft.com/office/drawing/2014/main" id="{86208875-D6E2-4186-AC3A-C4391C0F28C1}"/>
              </a:ext>
            </a:extLst>
          </p:cNvPr>
          <p:cNvSpPr>
            <a:spLocks noGrp="1" noChangeArrowheads="1"/>
          </p:cNvSpPr>
          <p:nvPr>
            <p:ph type="title"/>
          </p:nvPr>
        </p:nvSpPr>
        <p:spPr/>
        <p:txBody>
          <a:bodyPr/>
          <a:lstStyle/>
          <a:p>
            <a:r>
              <a:rPr lang="ru-RU" altLang="ru-RU" sz="3800"/>
              <a:t>Важливими показниками двигуна є: </a:t>
            </a:r>
          </a:p>
        </p:txBody>
      </p:sp>
      <p:sp>
        <p:nvSpPr>
          <p:cNvPr id="168965" name="Rectangle 5">
            <a:extLst>
              <a:ext uri="{FF2B5EF4-FFF2-40B4-BE49-F238E27FC236}">
                <a16:creationId xmlns:a16="http://schemas.microsoft.com/office/drawing/2014/main" id="{6D15B621-5E97-4BC1-BB3D-05F0BF6D5FA5}"/>
              </a:ext>
            </a:extLst>
          </p:cNvPr>
          <p:cNvSpPr>
            <a:spLocks noChangeArrowheads="1"/>
          </p:cNvSpPr>
          <p:nvPr/>
        </p:nvSpPr>
        <p:spPr bwMode="auto">
          <a:xfrm>
            <a:off x="0" y="18811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graphicFrame>
        <p:nvGraphicFramePr>
          <p:cNvPr id="168964" name="Object 4">
            <a:extLst>
              <a:ext uri="{FF2B5EF4-FFF2-40B4-BE49-F238E27FC236}">
                <a16:creationId xmlns:a16="http://schemas.microsoft.com/office/drawing/2014/main" id="{58C208D8-643B-4222-B3F8-EF3BDFE49875}"/>
              </a:ext>
            </a:extLst>
          </p:cNvPr>
          <p:cNvGraphicFramePr>
            <a:graphicFrameLocks noChangeAspect="1"/>
          </p:cNvGraphicFramePr>
          <p:nvPr/>
        </p:nvGraphicFramePr>
        <p:xfrm>
          <a:off x="228600" y="1600200"/>
          <a:ext cx="8686800" cy="5280025"/>
        </p:xfrm>
        <a:graphic>
          <a:graphicData uri="http://schemas.openxmlformats.org/presentationml/2006/ole">
            <mc:AlternateContent xmlns:mc="http://schemas.openxmlformats.org/markup-compatibility/2006">
              <mc:Choice xmlns:v="urn:schemas-microsoft-com:vml" Requires="v">
                <p:oleObj spid="_x0000_s168966" name="Рисунок" r:id="rId3" imgW="4910537" imgH="3089268" progId="Word.Picture.8">
                  <p:embed/>
                </p:oleObj>
              </mc:Choice>
              <mc:Fallback>
                <p:oleObj name="Рисунок" r:id="rId3" imgW="4910537" imgH="3089268" progId="Word.Pictur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1600200"/>
                        <a:ext cx="8686800" cy="52800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a:extLst>
              <a:ext uri="{FF2B5EF4-FFF2-40B4-BE49-F238E27FC236}">
                <a16:creationId xmlns:a16="http://schemas.microsoft.com/office/drawing/2014/main" id="{C2BECCBF-E5D8-4C0A-8154-673358B7E94B}"/>
              </a:ext>
            </a:extLst>
          </p:cNvPr>
          <p:cNvSpPr>
            <a:spLocks noGrp="1" noChangeArrowheads="1"/>
          </p:cNvSpPr>
          <p:nvPr>
            <p:ph type="title"/>
          </p:nvPr>
        </p:nvSpPr>
        <p:spPr/>
        <p:txBody>
          <a:bodyPr/>
          <a:lstStyle/>
          <a:p>
            <a:r>
              <a:rPr lang="ru-RU" altLang="ru-RU" sz="3800" i="1"/>
              <a:t>Експлуатаційні властивості тракторів</a:t>
            </a:r>
            <a:r>
              <a:rPr lang="ru-RU" altLang="ru-RU" sz="3800"/>
              <a:t> </a:t>
            </a:r>
          </a:p>
        </p:txBody>
      </p:sp>
      <p:sp>
        <p:nvSpPr>
          <p:cNvPr id="172037" name="Rectangle 5">
            <a:extLst>
              <a:ext uri="{FF2B5EF4-FFF2-40B4-BE49-F238E27FC236}">
                <a16:creationId xmlns:a16="http://schemas.microsoft.com/office/drawing/2014/main" id="{357CF6D7-F557-4900-AD76-E3953033E4A9}"/>
              </a:ext>
            </a:extLst>
          </p:cNvPr>
          <p:cNvSpPr>
            <a:spLocks noChangeArrowheads="1"/>
          </p:cNvSpPr>
          <p:nvPr/>
        </p:nvSpPr>
        <p:spPr bwMode="auto">
          <a:xfrm>
            <a:off x="0" y="22812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graphicFrame>
        <p:nvGraphicFramePr>
          <p:cNvPr id="172036" name="Object 4">
            <a:extLst>
              <a:ext uri="{FF2B5EF4-FFF2-40B4-BE49-F238E27FC236}">
                <a16:creationId xmlns:a16="http://schemas.microsoft.com/office/drawing/2014/main" id="{24F7DC9C-E8AC-449D-8C7A-33C6154EC964}"/>
              </a:ext>
            </a:extLst>
          </p:cNvPr>
          <p:cNvGraphicFramePr>
            <a:graphicFrameLocks noChangeAspect="1"/>
          </p:cNvGraphicFramePr>
          <p:nvPr/>
        </p:nvGraphicFramePr>
        <p:xfrm>
          <a:off x="381000" y="1676400"/>
          <a:ext cx="8763000" cy="4630738"/>
        </p:xfrm>
        <a:graphic>
          <a:graphicData uri="http://schemas.openxmlformats.org/presentationml/2006/ole">
            <mc:AlternateContent xmlns:mc="http://schemas.openxmlformats.org/markup-compatibility/2006">
              <mc:Choice xmlns:v="urn:schemas-microsoft-com:vml" Requires="v">
                <p:oleObj spid="_x0000_s172038" name="Рисунок" r:id="rId3" imgW="4339343" imgH="2292049" progId="Word.Picture.8">
                  <p:embed/>
                </p:oleObj>
              </mc:Choice>
              <mc:Fallback>
                <p:oleObj name="Рисунок" r:id="rId3" imgW="4339343" imgH="2292049" progId="Word.Pictur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676400"/>
                        <a:ext cx="8763000" cy="46307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a:extLst>
              <a:ext uri="{FF2B5EF4-FFF2-40B4-BE49-F238E27FC236}">
                <a16:creationId xmlns:a16="http://schemas.microsoft.com/office/drawing/2014/main" id="{02F8B8F1-15B2-49C5-A238-DD04A56248BF}"/>
              </a:ext>
            </a:extLst>
          </p:cNvPr>
          <p:cNvSpPr>
            <a:spLocks noGrp="1" noChangeArrowheads="1"/>
          </p:cNvSpPr>
          <p:nvPr>
            <p:ph type="title"/>
          </p:nvPr>
        </p:nvSpPr>
        <p:spPr/>
        <p:txBody>
          <a:bodyPr/>
          <a:lstStyle/>
          <a:p>
            <a:r>
              <a:rPr lang="ru-RU" altLang="ru-RU" sz="3800" i="1"/>
              <a:t>Експлуатаційні властивості тракторів</a:t>
            </a:r>
          </a:p>
        </p:txBody>
      </p:sp>
      <p:sp>
        <p:nvSpPr>
          <p:cNvPr id="171013" name="Rectangle 5">
            <a:extLst>
              <a:ext uri="{FF2B5EF4-FFF2-40B4-BE49-F238E27FC236}">
                <a16:creationId xmlns:a16="http://schemas.microsoft.com/office/drawing/2014/main" id="{18417FE2-1914-41B1-8AE7-D6D48DFD8557}"/>
              </a:ext>
            </a:extLst>
          </p:cNvPr>
          <p:cNvSpPr>
            <a:spLocks noChangeArrowheads="1"/>
          </p:cNvSpPr>
          <p:nvPr/>
        </p:nvSpPr>
        <p:spPr bwMode="auto">
          <a:xfrm>
            <a:off x="0" y="21097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graphicFrame>
        <p:nvGraphicFramePr>
          <p:cNvPr id="171012" name="Object 4">
            <a:extLst>
              <a:ext uri="{FF2B5EF4-FFF2-40B4-BE49-F238E27FC236}">
                <a16:creationId xmlns:a16="http://schemas.microsoft.com/office/drawing/2014/main" id="{947E2FDA-F823-4803-9032-3E64931097ED}"/>
              </a:ext>
            </a:extLst>
          </p:cNvPr>
          <p:cNvGraphicFramePr>
            <a:graphicFrameLocks noChangeAspect="1"/>
          </p:cNvGraphicFramePr>
          <p:nvPr/>
        </p:nvGraphicFramePr>
        <p:xfrm>
          <a:off x="609600" y="1676400"/>
          <a:ext cx="8153400" cy="5086350"/>
        </p:xfrm>
        <a:graphic>
          <a:graphicData uri="http://schemas.openxmlformats.org/presentationml/2006/ole">
            <mc:AlternateContent xmlns:mc="http://schemas.openxmlformats.org/markup-compatibility/2006">
              <mc:Choice xmlns:v="urn:schemas-microsoft-com:vml" Requires="v">
                <p:oleObj spid="_x0000_s171014" name="Рисунок" r:id="rId3" imgW="4225321" imgH="2633663" progId="Word.Picture.8">
                  <p:embed/>
                </p:oleObj>
              </mc:Choice>
              <mc:Fallback>
                <p:oleObj name="Рисунок" r:id="rId3" imgW="4225321" imgH="2633663" progId="Word.Pictur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1676400"/>
                        <a:ext cx="8153400" cy="50863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a:extLst>
              <a:ext uri="{FF2B5EF4-FFF2-40B4-BE49-F238E27FC236}">
                <a16:creationId xmlns:a16="http://schemas.microsoft.com/office/drawing/2014/main" id="{E816C1AE-BB8F-409F-8400-23F8347AF8C6}"/>
              </a:ext>
            </a:extLst>
          </p:cNvPr>
          <p:cNvSpPr>
            <a:spLocks noGrp="1" noChangeArrowheads="1"/>
          </p:cNvSpPr>
          <p:nvPr>
            <p:ph type="title"/>
          </p:nvPr>
        </p:nvSpPr>
        <p:spPr/>
        <p:txBody>
          <a:bodyPr/>
          <a:lstStyle/>
          <a:p>
            <a:r>
              <a:rPr lang="ru-RU" altLang="ru-RU" sz="3800" i="1"/>
              <a:t>Експлуатаційні властивості тракторів</a:t>
            </a:r>
          </a:p>
        </p:txBody>
      </p:sp>
      <p:sp>
        <p:nvSpPr>
          <p:cNvPr id="169989" name="Rectangle 5">
            <a:extLst>
              <a:ext uri="{FF2B5EF4-FFF2-40B4-BE49-F238E27FC236}">
                <a16:creationId xmlns:a16="http://schemas.microsoft.com/office/drawing/2014/main" id="{92B44986-213B-4387-9A64-E8B76A8F3B7F}"/>
              </a:ext>
            </a:extLst>
          </p:cNvPr>
          <p:cNvSpPr>
            <a:spLocks noChangeArrowheads="1"/>
          </p:cNvSpPr>
          <p:nvPr/>
        </p:nvSpPr>
        <p:spPr bwMode="auto">
          <a:xfrm>
            <a:off x="0" y="21097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graphicFrame>
        <p:nvGraphicFramePr>
          <p:cNvPr id="169988" name="Object 4">
            <a:extLst>
              <a:ext uri="{FF2B5EF4-FFF2-40B4-BE49-F238E27FC236}">
                <a16:creationId xmlns:a16="http://schemas.microsoft.com/office/drawing/2014/main" id="{7DFCEA1C-829B-4DFE-8045-5A8A55E877B9}"/>
              </a:ext>
            </a:extLst>
          </p:cNvPr>
          <p:cNvGraphicFramePr>
            <a:graphicFrameLocks noChangeAspect="1"/>
          </p:cNvGraphicFramePr>
          <p:nvPr/>
        </p:nvGraphicFramePr>
        <p:xfrm>
          <a:off x="609600" y="1524000"/>
          <a:ext cx="8229600" cy="5133975"/>
        </p:xfrm>
        <a:graphic>
          <a:graphicData uri="http://schemas.openxmlformats.org/presentationml/2006/ole">
            <mc:AlternateContent xmlns:mc="http://schemas.openxmlformats.org/markup-compatibility/2006">
              <mc:Choice xmlns:v="urn:schemas-microsoft-com:vml" Requires="v">
                <p:oleObj spid="_x0000_s169990" name="Рисунок" r:id="rId3" imgW="4225321" imgH="2633663" progId="Word.Picture.8">
                  <p:embed/>
                </p:oleObj>
              </mc:Choice>
              <mc:Fallback>
                <p:oleObj name="Рисунок" r:id="rId3" imgW="4225321" imgH="2633663" progId="Word.Pictur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1524000"/>
                        <a:ext cx="8229600" cy="5133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a:extLst>
              <a:ext uri="{FF2B5EF4-FFF2-40B4-BE49-F238E27FC236}">
                <a16:creationId xmlns:a16="http://schemas.microsoft.com/office/drawing/2014/main" id="{72909DB5-DB14-4355-B167-661C49B0550C}"/>
              </a:ext>
            </a:extLst>
          </p:cNvPr>
          <p:cNvSpPr>
            <a:spLocks noGrp="1" noChangeArrowheads="1"/>
          </p:cNvSpPr>
          <p:nvPr>
            <p:ph type="title"/>
          </p:nvPr>
        </p:nvSpPr>
        <p:spPr/>
        <p:txBody>
          <a:bodyPr/>
          <a:lstStyle/>
          <a:p>
            <a:r>
              <a:rPr lang="uk-UA" altLang="ru-RU" sz="3800" i="1"/>
              <a:t>Баланс потужності трактора і аналіз його складових</a:t>
            </a:r>
            <a:r>
              <a:rPr lang="uk-UA" altLang="ru-RU" sz="3800"/>
              <a:t> </a:t>
            </a:r>
            <a:endParaRPr lang="ru-RU" altLang="ru-RU" sz="3800"/>
          </a:p>
        </p:txBody>
      </p:sp>
      <p:sp>
        <p:nvSpPr>
          <p:cNvPr id="173061" name="Rectangle 5">
            <a:extLst>
              <a:ext uri="{FF2B5EF4-FFF2-40B4-BE49-F238E27FC236}">
                <a16:creationId xmlns:a16="http://schemas.microsoft.com/office/drawing/2014/main" id="{715009A1-B80C-4E65-82F8-1CD6BA1991C1}"/>
              </a:ext>
            </a:extLst>
          </p:cNvPr>
          <p:cNvSpPr>
            <a:spLocks noChangeArrowheads="1"/>
          </p:cNvSpPr>
          <p:nvPr/>
        </p:nvSpPr>
        <p:spPr bwMode="auto">
          <a:xfrm>
            <a:off x="0" y="21097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graphicFrame>
        <p:nvGraphicFramePr>
          <p:cNvPr id="173060" name="Object 4">
            <a:extLst>
              <a:ext uri="{FF2B5EF4-FFF2-40B4-BE49-F238E27FC236}">
                <a16:creationId xmlns:a16="http://schemas.microsoft.com/office/drawing/2014/main" id="{8661B249-5524-4E72-83D5-9A90DBDE662C}"/>
              </a:ext>
            </a:extLst>
          </p:cNvPr>
          <p:cNvGraphicFramePr>
            <a:graphicFrameLocks noChangeAspect="1"/>
          </p:cNvGraphicFramePr>
          <p:nvPr/>
        </p:nvGraphicFramePr>
        <p:xfrm>
          <a:off x="762000" y="1771650"/>
          <a:ext cx="8153400" cy="5086350"/>
        </p:xfrm>
        <a:graphic>
          <a:graphicData uri="http://schemas.openxmlformats.org/presentationml/2006/ole">
            <mc:AlternateContent xmlns:mc="http://schemas.openxmlformats.org/markup-compatibility/2006">
              <mc:Choice xmlns:v="urn:schemas-microsoft-com:vml" Requires="v">
                <p:oleObj spid="_x0000_s173062" name="Рисунок" r:id="rId3" imgW="4225321" imgH="2633663" progId="Word.Picture.8">
                  <p:embed/>
                </p:oleObj>
              </mc:Choice>
              <mc:Fallback>
                <p:oleObj name="Рисунок" r:id="rId3" imgW="4225321" imgH="2633663" progId="Word.Pictur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771650"/>
                        <a:ext cx="8153400" cy="50863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a:extLst>
              <a:ext uri="{FF2B5EF4-FFF2-40B4-BE49-F238E27FC236}">
                <a16:creationId xmlns:a16="http://schemas.microsoft.com/office/drawing/2014/main" id="{279F1E71-4FD7-4303-BD83-67842ED2F054}"/>
              </a:ext>
            </a:extLst>
          </p:cNvPr>
          <p:cNvSpPr>
            <a:spLocks noGrp="1" noChangeArrowheads="1"/>
          </p:cNvSpPr>
          <p:nvPr>
            <p:ph type="title"/>
          </p:nvPr>
        </p:nvSpPr>
        <p:spPr/>
        <p:txBody>
          <a:bodyPr/>
          <a:lstStyle/>
          <a:p>
            <a:r>
              <a:rPr lang="ru-RU" altLang="ru-RU" sz="3800" i="1"/>
              <a:t>Графік балансу потужності трактора</a:t>
            </a:r>
            <a:r>
              <a:rPr lang="ru-RU" altLang="ru-RU" sz="3800"/>
              <a:t> </a:t>
            </a:r>
          </a:p>
        </p:txBody>
      </p:sp>
      <p:pic>
        <p:nvPicPr>
          <p:cNvPr id="177156" name="Picture 4" descr="4 copy">
            <a:extLst>
              <a:ext uri="{FF2B5EF4-FFF2-40B4-BE49-F238E27FC236}">
                <a16:creationId xmlns:a16="http://schemas.microsoft.com/office/drawing/2014/main" id="{47957A1B-C8D7-4FC9-AC8A-040BAB7125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304" r="1898"/>
          <a:stretch>
            <a:fillRect/>
          </a:stretch>
        </p:blipFill>
        <p:spPr bwMode="auto">
          <a:xfrm>
            <a:off x="1447800" y="1524000"/>
            <a:ext cx="6172200" cy="523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a:extLst>
              <a:ext uri="{FF2B5EF4-FFF2-40B4-BE49-F238E27FC236}">
                <a16:creationId xmlns:a16="http://schemas.microsoft.com/office/drawing/2014/main" id="{695A3B20-5BFA-4E7D-B837-EAB8C9E50C3E}"/>
              </a:ext>
            </a:extLst>
          </p:cNvPr>
          <p:cNvSpPr>
            <a:spLocks noGrp="1" noChangeArrowheads="1"/>
          </p:cNvSpPr>
          <p:nvPr>
            <p:ph type="title"/>
          </p:nvPr>
        </p:nvSpPr>
        <p:spPr/>
        <p:txBody>
          <a:bodyPr/>
          <a:lstStyle/>
          <a:p>
            <a:pPr algn="ctr"/>
            <a:r>
              <a:rPr lang="ru-RU" altLang="ru-RU" sz="3800" i="1"/>
              <a:t>Оптимальні швидкості, при яких  </a:t>
            </a:r>
            <a:br>
              <a:rPr lang="en-US" altLang="ru-RU" sz="3800" i="1"/>
            </a:br>
            <a:r>
              <a:rPr lang="ru-RU" altLang="ru-RU" sz="3800" i="1"/>
              <a:t>або N</a:t>
            </a:r>
            <a:r>
              <a:rPr lang="en-US" altLang="ru-RU" sz="3800" i="1"/>
              <a:t>e</a:t>
            </a:r>
            <a:r>
              <a:rPr lang="ru-RU" altLang="ru-RU" sz="3800" i="1" baseline="-25000"/>
              <a:t>max</a:t>
            </a:r>
            <a:r>
              <a:rPr lang="ru-RU" altLang="ru-RU" sz="3800" i="1"/>
              <a:t> найбільше</a:t>
            </a:r>
            <a:r>
              <a:rPr lang="ru-RU" altLang="ru-RU" sz="3800"/>
              <a:t> </a:t>
            </a:r>
          </a:p>
        </p:txBody>
      </p:sp>
      <p:pic>
        <p:nvPicPr>
          <p:cNvPr id="178180" name="Picture 4" descr="5 copy">
            <a:extLst>
              <a:ext uri="{FF2B5EF4-FFF2-40B4-BE49-F238E27FC236}">
                <a16:creationId xmlns:a16="http://schemas.microsoft.com/office/drawing/2014/main" id="{B6402B68-F359-4C38-9048-F970E87174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241" t="2922" b="7243"/>
          <a:stretch>
            <a:fillRect/>
          </a:stretch>
        </p:blipFill>
        <p:spPr bwMode="auto">
          <a:xfrm>
            <a:off x="0" y="2543175"/>
            <a:ext cx="9144000" cy="417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8182" name="Rectangle 6">
            <a:extLst>
              <a:ext uri="{FF2B5EF4-FFF2-40B4-BE49-F238E27FC236}">
                <a16:creationId xmlns:a16="http://schemas.microsoft.com/office/drawing/2014/main" id="{1A8C66F3-7BFF-472C-AC1F-FA1768868591}"/>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graphicFrame>
        <p:nvGraphicFramePr>
          <p:cNvPr id="178181" name="Object 5">
            <a:extLst>
              <a:ext uri="{FF2B5EF4-FFF2-40B4-BE49-F238E27FC236}">
                <a16:creationId xmlns:a16="http://schemas.microsoft.com/office/drawing/2014/main" id="{F9ED46E8-AC4D-41A2-8A37-E3881F735DBB}"/>
              </a:ext>
            </a:extLst>
          </p:cNvPr>
          <p:cNvGraphicFramePr>
            <a:graphicFrameLocks noChangeAspect="1"/>
          </p:cNvGraphicFramePr>
          <p:nvPr/>
        </p:nvGraphicFramePr>
        <p:xfrm>
          <a:off x="762000" y="685800"/>
          <a:ext cx="1676400" cy="782638"/>
        </p:xfrm>
        <a:graphic>
          <a:graphicData uri="http://schemas.openxmlformats.org/presentationml/2006/ole">
            <mc:AlternateContent xmlns:mc="http://schemas.openxmlformats.org/markup-compatibility/2006">
              <mc:Choice xmlns:v="urn:schemas-microsoft-com:vml" Requires="v">
                <p:oleObj spid="_x0000_s178183" name="Формула" r:id="rId4" imgW="571252" imgH="266584" progId="Equation.3">
                  <p:embed/>
                </p:oleObj>
              </mc:Choice>
              <mc:Fallback>
                <p:oleObj name="Формула" r:id="rId4" imgW="571252" imgH="266584" progId="Equation.3">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0" y="685800"/>
                        <a:ext cx="1676400" cy="782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a:extLst>
              <a:ext uri="{FF2B5EF4-FFF2-40B4-BE49-F238E27FC236}">
                <a16:creationId xmlns:a16="http://schemas.microsoft.com/office/drawing/2014/main" id="{CE3B5629-BEF0-49E5-A301-7CCC9A87E5C3}"/>
              </a:ext>
            </a:extLst>
          </p:cNvPr>
          <p:cNvSpPr>
            <a:spLocks noGrp="1" noChangeArrowheads="1"/>
          </p:cNvSpPr>
          <p:nvPr>
            <p:ph type="title"/>
          </p:nvPr>
        </p:nvSpPr>
        <p:spPr/>
        <p:txBody>
          <a:bodyPr/>
          <a:lstStyle/>
          <a:p>
            <a:r>
              <a:rPr lang="uk-UA" altLang="ru-RU" sz="3800" i="1"/>
              <a:t>Навантажувальна і потенційна тягові характеристики трактора (ТХТ)</a:t>
            </a:r>
            <a:r>
              <a:rPr lang="uk-UA" altLang="ru-RU" sz="3800"/>
              <a:t> </a:t>
            </a:r>
            <a:endParaRPr lang="ru-RU" altLang="ru-RU" sz="3800"/>
          </a:p>
        </p:txBody>
      </p:sp>
      <p:sp>
        <p:nvSpPr>
          <p:cNvPr id="174085" name="Rectangle 5">
            <a:extLst>
              <a:ext uri="{FF2B5EF4-FFF2-40B4-BE49-F238E27FC236}">
                <a16:creationId xmlns:a16="http://schemas.microsoft.com/office/drawing/2014/main" id="{7D8E57E7-E769-4E17-B21D-C114CBB65D81}"/>
              </a:ext>
            </a:extLst>
          </p:cNvPr>
          <p:cNvSpPr>
            <a:spLocks noChangeArrowheads="1"/>
          </p:cNvSpPr>
          <p:nvPr/>
        </p:nvSpPr>
        <p:spPr bwMode="auto">
          <a:xfrm>
            <a:off x="0" y="18811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graphicFrame>
        <p:nvGraphicFramePr>
          <p:cNvPr id="174084" name="Object 4">
            <a:extLst>
              <a:ext uri="{FF2B5EF4-FFF2-40B4-BE49-F238E27FC236}">
                <a16:creationId xmlns:a16="http://schemas.microsoft.com/office/drawing/2014/main" id="{31F79F6E-BC80-4BED-9EE8-F8DFD83001CA}"/>
              </a:ext>
            </a:extLst>
          </p:cNvPr>
          <p:cNvGraphicFramePr>
            <a:graphicFrameLocks noChangeAspect="1"/>
          </p:cNvGraphicFramePr>
          <p:nvPr/>
        </p:nvGraphicFramePr>
        <p:xfrm>
          <a:off x="304800" y="1874838"/>
          <a:ext cx="8229600" cy="4983162"/>
        </p:xfrm>
        <a:graphic>
          <a:graphicData uri="http://schemas.openxmlformats.org/presentationml/2006/ole">
            <mc:AlternateContent xmlns:mc="http://schemas.openxmlformats.org/markup-compatibility/2006">
              <mc:Choice xmlns:v="urn:schemas-microsoft-com:vml" Requires="v">
                <p:oleObj spid="_x0000_s174086" name="Рисунок" r:id="rId3" imgW="4682131" imgH="3089268" progId="Word.Picture.8">
                  <p:embed/>
                </p:oleObj>
              </mc:Choice>
              <mc:Fallback>
                <p:oleObj name="Рисунок" r:id="rId3" imgW="4682131" imgH="3089268" progId="Word.Pictur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1874838"/>
                        <a:ext cx="8229600" cy="49831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a:extLst>
              <a:ext uri="{FF2B5EF4-FFF2-40B4-BE49-F238E27FC236}">
                <a16:creationId xmlns:a16="http://schemas.microsoft.com/office/drawing/2014/main" id="{F13212F8-B651-415D-94C5-85FA1D600D9A}"/>
              </a:ext>
            </a:extLst>
          </p:cNvPr>
          <p:cNvSpPr>
            <a:spLocks noGrp="1" noChangeArrowheads="1"/>
          </p:cNvSpPr>
          <p:nvPr>
            <p:ph type="title"/>
          </p:nvPr>
        </p:nvSpPr>
        <p:spPr/>
        <p:txBody>
          <a:bodyPr/>
          <a:lstStyle/>
          <a:p>
            <a:r>
              <a:rPr lang="ru-RU" altLang="ru-RU" sz="3800" i="1"/>
              <a:t>Тягова характеристика трактора на передачах.</a:t>
            </a:r>
            <a:r>
              <a:rPr lang="ru-RU" altLang="ru-RU" sz="3800"/>
              <a:t> </a:t>
            </a:r>
          </a:p>
        </p:txBody>
      </p:sp>
      <p:sp>
        <p:nvSpPr>
          <p:cNvPr id="176133" name="Rectangle 5">
            <a:extLst>
              <a:ext uri="{FF2B5EF4-FFF2-40B4-BE49-F238E27FC236}">
                <a16:creationId xmlns:a16="http://schemas.microsoft.com/office/drawing/2014/main" id="{EE485B46-56C9-4762-8212-1D28FDA1FDF3}"/>
              </a:ext>
            </a:extLst>
          </p:cNvPr>
          <p:cNvSpPr>
            <a:spLocks noChangeArrowheads="1"/>
          </p:cNvSpPr>
          <p:nvPr/>
        </p:nvSpPr>
        <p:spPr bwMode="auto">
          <a:xfrm>
            <a:off x="0" y="1905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graphicFrame>
        <p:nvGraphicFramePr>
          <p:cNvPr id="176132" name="Object 4">
            <a:extLst>
              <a:ext uri="{FF2B5EF4-FFF2-40B4-BE49-F238E27FC236}">
                <a16:creationId xmlns:a16="http://schemas.microsoft.com/office/drawing/2014/main" id="{7A3ED559-D225-43FD-9C5B-B1E9014D92B9}"/>
              </a:ext>
            </a:extLst>
          </p:cNvPr>
          <p:cNvGraphicFramePr>
            <a:graphicFrameLocks noChangeAspect="1"/>
          </p:cNvGraphicFramePr>
          <p:nvPr/>
        </p:nvGraphicFramePr>
        <p:xfrm>
          <a:off x="1676400" y="1524000"/>
          <a:ext cx="5486400" cy="5334000"/>
        </p:xfrm>
        <a:graphic>
          <a:graphicData uri="http://schemas.openxmlformats.org/presentationml/2006/ole">
            <mc:AlternateContent xmlns:mc="http://schemas.openxmlformats.org/markup-compatibility/2006">
              <mc:Choice xmlns:v="urn:schemas-microsoft-com:vml" Requires="v">
                <p:oleObj spid="_x0000_s176134" name="Рисунок" r:id="rId3" imgW="3365352" imgH="3694982" progId="Word.Picture.8">
                  <p:embed/>
                </p:oleObj>
              </mc:Choice>
              <mc:Fallback>
                <p:oleObj name="Рисунок" r:id="rId3" imgW="3365352" imgH="3694982" progId="Word.Pictur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t="2715" b="4344"/>
                      <a:stretch>
                        <a:fillRect/>
                      </a:stretch>
                    </p:blipFill>
                    <p:spPr bwMode="auto">
                      <a:xfrm>
                        <a:off x="1676400" y="1524000"/>
                        <a:ext cx="5486400" cy="5334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0EF534BB-5D72-4D13-9C56-7052675EE27D}"/>
              </a:ext>
            </a:extLst>
          </p:cNvPr>
          <p:cNvSpPr>
            <a:spLocks noGrp="1" noChangeArrowheads="1"/>
          </p:cNvSpPr>
          <p:nvPr>
            <p:ph type="title"/>
          </p:nvPr>
        </p:nvSpPr>
        <p:spPr>
          <a:xfrm>
            <a:off x="685800" y="2514600"/>
            <a:ext cx="8153400" cy="1143000"/>
          </a:xfrm>
        </p:spPr>
        <p:txBody>
          <a:bodyPr/>
          <a:lstStyle/>
          <a:p>
            <a:r>
              <a:rPr lang="uk-UA" altLang="ru-RU" sz="8000"/>
              <a:t>Дякую за увагу!!!</a:t>
            </a:r>
            <a:endParaRPr lang="ru-RU" altLang="ru-RU" sz="8000"/>
          </a:p>
        </p:txBody>
      </p:sp>
    </p:spTree>
  </p:cSld>
  <p:clrMapOvr>
    <a:masterClrMapping/>
  </p:clrMapOvr>
</p:sld>
</file>

<file path=ppt/theme/theme1.xml><?xml version="1.0" encoding="utf-8"?>
<a:theme xmlns:a="http://schemas.openxmlformats.org/drawingml/2006/main" name="Слои">
  <a:themeElements>
    <a:clrScheme name="Слои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Слои">
      <a:majorFont>
        <a:latin typeface="Times New Roman"/>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Слои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Слои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Слои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Слои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Слои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Слои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Слои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Слои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Слои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Слои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Layers</Template>
  <TotalTime>646</TotalTime>
  <Words>813</Words>
  <Application>Microsoft Office PowerPoint</Application>
  <PresentationFormat>Экран (4:3)</PresentationFormat>
  <Paragraphs>126</Paragraphs>
  <Slides>43</Slides>
  <Notes>0</Notes>
  <HiddenSlides>0</HiddenSlides>
  <MMClips>0</MMClips>
  <ScaleCrop>false</ScaleCrop>
  <HeadingPairs>
    <vt:vector size="8" baseType="variant">
      <vt:variant>
        <vt:lpstr>Использованные шрифты</vt:lpstr>
      </vt:variant>
      <vt:variant>
        <vt:i4>3</vt:i4>
      </vt:variant>
      <vt:variant>
        <vt:lpstr>Тема</vt:lpstr>
      </vt:variant>
      <vt:variant>
        <vt:i4>1</vt:i4>
      </vt:variant>
      <vt:variant>
        <vt:lpstr>Внедренные серверы OLE</vt:lpstr>
      </vt:variant>
      <vt:variant>
        <vt:i4>2</vt:i4>
      </vt:variant>
      <vt:variant>
        <vt:lpstr>Заголовки слайдов</vt:lpstr>
      </vt:variant>
      <vt:variant>
        <vt:i4>43</vt:i4>
      </vt:variant>
    </vt:vector>
  </HeadingPairs>
  <TitlesOfParts>
    <vt:vector size="49" baseType="lpstr">
      <vt:lpstr>Arial</vt:lpstr>
      <vt:lpstr>Times New Roman</vt:lpstr>
      <vt:lpstr>Wingdings</vt:lpstr>
      <vt:lpstr>Слои</vt:lpstr>
      <vt:lpstr>Рисунок Microsoft Word</vt:lpstr>
      <vt:lpstr>Microsoft Equation 3.0</vt:lpstr>
      <vt:lpstr>Лекція №7-8</vt:lpstr>
      <vt:lpstr>Випробування двигунів:</vt:lpstr>
      <vt:lpstr>Випробування двигунів:</vt:lpstr>
      <vt:lpstr>Випробування двигунів:</vt:lpstr>
      <vt:lpstr>Балансирна машина потужністю 80 кВт </vt:lpstr>
      <vt:lpstr>ПРОБИРНЫЙ СТЕНД ДЛЯ ИСПЫТАНИЯ ТОПЛИВНЫХ НАСОСОВ ВЫСОКОГО ДАВЛЕНИЯ </vt:lpstr>
      <vt:lpstr>КС-276 Стенд обкаточний універсальний</vt:lpstr>
      <vt:lpstr>КС-276 Стенд обкаточний універсальний</vt:lpstr>
      <vt:lpstr>КС-276 Стенд обкаточний універсальний</vt:lpstr>
      <vt:lpstr>КС-276 Стенд обкаточний універсальний</vt:lpstr>
      <vt:lpstr>Вплив мастильних матеріалів на Ne </vt:lpstr>
      <vt:lpstr>Регуляторна характеристика двигуна</vt:lpstr>
      <vt:lpstr>Режими роботи двигуна</vt:lpstr>
      <vt:lpstr>Динамічний несталий режим роботи</vt:lpstr>
      <vt:lpstr>Буксування муфти зчеплення</vt:lpstr>
      <vt:lpstr>При «несталому» характері навантаження </vt:lpstr>
      <vt:lpstr>Залежність частоти обертання та потужності від крутного моменту </vt:lpstr>
      <vt:lpstr>Крутний момент двигуна і його використання </vt:lpstr>
      <vt:lpstr>Вплив частоти обертання колінчатого вала двигуна на величину крутного моменту </vt:lpstr>
      <vt:lpstr>Геометричне місце можливих режимів роботи двигуна </vt:lpstr>
      <vt:lpstr>Геометричне місце можливих режимів роботи двигуна</vt:lpstr>
      <vt:lpstr>Вплив частоти обертання колінчатого вала двигуна на величину крутного моменту</vt:lpstr>
      <vt:lpstr>Вплив частоти обертання колінчатого вала двигуна на величину крутного моменту</vt:lpstr>
      <vt:lpstr>Вплив стану двигуна й атмосферних умов на величину крутного моменту </vt:lpstr>
      <vt:lpstr>Величина частки зниження максимального крутного моменту X через зношування визначається по формулі</vt:lpstr>
      <vt:lpstr>Зміна атмосферних умов (барометричного тиску й температури повітря) </vt:lpstr>
      <vt:lpstr>Тиск атмосферного повітря залежно від висоти місцевості </vt:lpstr>
      <vt:lpstr>Вплив загрузни двигуна на величину крутного моменту </vt:lpstr>
      <vt:lpstr>Вплив міцності ґрунтів на ступінь завантаження двигуна </vt:lpstr>
      <vt:lpstr>Заходи підвищення величини крутного моменту </vt:lpstr>
      <vt:lpstr>Заходи підвищення величини крутного моменту</vt:lpstr>
      <vt:lpstr>Заходи підвищення величини крутного моменту</vt:lpstr>
      <vt:lpstr>Заходи підвищення величини крутного моменту</vt:lpstr>
      <vt:lpstr>Важливими показниками двигуна є: </vt:lpstr>
      <vt:lpstr>Експлуатаційні властивості тракторів </vt:lpstr>
      <vt:lpstr>Експлуатаційні властивості тракторів</vt:lpstr>
      <vt:lpstr>Експлуатаційні властивості тракторів</vt:lpstr>
      <vt:lpstr>Баланс потужності трактора і аналіз його складових </vt:lpstr>
      <vt:lpstr>Графік балансу потужності трактора </vt:lpstr>
      <vt:lpstr>Оптимальні швидкості, при яких   або Nemax найбільше </vt:lpstr>
      <vt:lpstr>Навантажувальна і потенційна тягові характеристики трактора (ТХТ) </vt:lpstr>
      <vt:lpstr>Тягова характеристика трактора на передачах. </vt:lpstr>
      <vt:lpstr>Дякую за увагу!!!</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ЗЭР</dc:creator>
  <cp:lastModifiedBy>ЗЭР</cp:lastModifiedBy>
  <cp:revision>54</cp:revision>
  <cp:lastPrinted>1601-01-01T00:00:00Z</cp:lastPrinted>
  <dcterms:created xsi:type="dcterms:W3CDTF">1601-01-01T00:00:00Z</dcterms:created>
  <dcterms:modified xsi:type="dcterms:W3CDTF">2019-06-11T10:34:43Z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