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79CB9-E408-4070-9F65-08361345964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F9D463-7B62-4268-9103-2103A08C6D6C}">
      <dgm:prSet phldrT="[Текст]" custT="1"/>
      <dgm:spPr/>
      <dgm:t>
        <a:bodyPr/>
        <a:lstStyle/>
        <a:p>
          <a:r>
            <a:rPr lang="ru-RU" sz="1800" b="1" dirty="0"/>
            <a:t>Мельник</a:t>
          </a:r>
        </a:p>
      </dgm:t>
    </dgm:pt>
    <dgm:pt modelId="{F832FF56-294F-4946-8454-DCE28164A4EE}" type="parTrans" cxnId="{0A5EAD42-F255-4394-99F3-F67CFF6B7BCB}">
      <dgm:prSet/>
      <dgm:spPr/>
      <dgm:t>
        <a:bodyPr/>
        <a:lstStyle/>
        <a:p>
          <a:endParaRPr lang="ru-RU"/>
        </a:p>
      </dgm:t>
    </dgm:pt>
    <dgm:pt modelId="{4432E034-A9E0-4815-960C-1595D4293283}" type="sibTrans" cxnId="{0A5EAD42-F255-4394-99F3-F67CFF6B7BCB}">
      <dgm:prSet/>
      <dgm:spPr/>
      <dgm:t>
        <a:bodyPr/>
        <a:lstStyle/>
        <a:p>
          <a:endParaRPr lang="ru-RU"/>
        </a:p>
      </dgm:t>
    </dgm:pt>
    <dgm:pt modelId="{9D61F79F-83E2-4D61-83D6-3385157B8B85}">
      <dgm:prSet phldrT="[Текст]" custT="1"/>
      <dgm:spPr/>
      <dgm:t>
        <a:bodyPr/>
        <a:lstStyle/>
        <a:p>
          <a:r>
            <a:rPr lang="ru-RU" sz="1800" b="1" dirty="0"/>
            <a:t>174 057</a:t>
          </a:r>
        </a:p>
      </dgm:t>
    </dgm:pt>
    <dgm:pt modelId="{6BDD00C4-B191-481D-AD34-7B1A7DBC08F6}" type="parTrans" cxnId="{ADF98677-EC7A-4B9F-97E6-73BF2A3B559F}">
      <dgm:prSet/>
      <dgm:spPr/>
      <dgm:t>
        <a:bodyPr/>
        <a:lstStyle/>
        <a:p>
          <a:endParaRPr lang="ru-RU"/>
        </a:p>
      </dgm:t>
    </dgm:pt>
    <dgm:pt modelId="{61888611-386A-48CF-9AC0-4D69588E68C2}" type="sibTrans" cxnId="{ADF98677-EC7A-4B9F-97E6-73BF2A3B559F}">
      <dgm:prSet/>
      <dgm:spPr/>
      <dgm:t>
        <a:bodyPr/>
        <a:lstStyle/>
        <a:p>
          <a:endParaRPr lang="ru-RU"/>
        </a:p>
      </dgm:t>
    </dgm:pt>
    <dgm:pt modelId="{FF739091-C5B4-457F-B2D3-84D45FF79E55}">
      <dgm:prSet phldrT="[Текст]" custT="1"/>
      <dgm:spPr/>
      <dgm:t>
        <a:bodyPr/>
        <a:lstStyle/>
        <a:p>
          <a:r>
            <a:rPr lang="ru-RU" sz="1800" b="1" dirty="0"/>
            <a:t>Шевченко</a:t>
          </a:r>
          <a:r>
            <a:rPr lang="ru-RU" sz="1300" b="1" dirty="0"/>
            <a:t> </a:t>
          </a:r>
        </a:p>
      </dgm:t>
    </dgm:pt>
    <dgm:pt modelId="{6A8D38F9-6B37-4C36-9BFD-7CAAF3801046}" type="parTrans" cxnId="{3755A984-3E59-426A-93C9-197E846FB97A}">
      <dgm:prSet/>
      <dgm:spPr/>
      <dgm:t>
        <a:bodyPr/>
        <a:lstStyle/>
        <a:p>
          <a:endParaRPr lang="ru-RU"/>
        </a:p>
      </dgm:t>
    </dgm:pt>
    <dgm:pt modelId="{3DE0B235-91C0-446F-B6AE-00C04A27016C}" type="sibTrans" cxnId="{3755A984-3E59-426A-93C9-197E846FB97A}">
      <dgm:prSet/>
      <dgm:spPr/>
      <dgm:t>
        <a:bodyPr/>
        <a:lstStyle/>
        <a:p>
          <a:endParaRPr lang="ru-RU"/>
        </a:p>
      </dgm:t>
    </dgm:pt>
    <dgm:pt modelId="{5C39E0F3-69FD-4206-8DD2-877700D53C12}">
      <dgm:prSet phldrT="[Текст]" custT="1"/>
      <dgm:spPr/>
      <dgm:t>
        <a:bodyPr/>
        <a:lstStyle/>
        <a:p>
          <a:r>
            <a:rPr lang="ru-RU" sz="1800" b="1" dirty="0"/>
            <a:t>142 200</a:t>
          </a:r>
          <a:r>
            <a:rPr lang="ru-RU" sz="900" dirty="0"/>
            <a:t>					</a:t>
          </a:r>
        </a:p>
      </dgm:t>
    </dgm:pt>
    <dgm:pt modelId="{F1A1168B-688F-496B-B1FC-4F349B9B39B3}" type="parTrans" cxnId="{D5B99E94-3E5A-4024-B68B-D7E5A4C86548}">
      <dgm:prSet/>
      <dgm:spPr/>
      <dgm:t>
        <a:bodyPr/>
        <a:lstStyle/>
        <a:p>
          <a:endParaRPr lang="ru-RU"/>
        </a:p>
      </dgm:t>
    </dgm:pt>
    <dgm:pt modelId="{54661FD9-904D-4346-B909-0C16796B1C0B}" type="sibTrans" cxnId="{D5B99E94-3E5A-4024-B68B-D7E5A4C86548}">
      <dgm:prSet/>
      <dgm:spPr/>
      <dgm:t>
        <a:bodyPr/>
        <a:lstStyle/>
        <a:p>
          <a:endParaRPr lang="ru-RU"/>
        </a:p>
      </dgm:t>
    </dgm:pt>
    <dgm:pt modelId="{5D8B4C08-92C6-463C-B82F-36D15338C39F}">
      <dgm:prSet phldrT="[Текст]" custT="1"/>
      <dgm:spPr/>
      <dgm:t>
        <a:bodyPr/>
        <a:lstStyle/>
        <a:p>
          <a:r>
            <a:rPr lang="ru-RU" sz="1800" b="1" dirty="0"/>
            <a:t>Бойко</a:t>
          </a:r>
        </a:p>
      </dgm:t>
    </dgm:pt>
    <dgm:pt modelId="{042C2503-842C-40D4-B86B-5B8E9F5D0DF8}" type="parTrans" cxnId="{FC186350-13AB-4231-9B23-0F8170A7E20B}">
      <dgm:prSet/>
      <dgm:spPr/>
      <dgm:t>
        <a:bodyPr/>
        <a:lstStyle/>
        <a:p>
          <a:endParaRPr lang="ru-RU"/>
        </a:p>
      </dgm:t>
    </dgm:pt>
    <dgm:pt modelId="{0905C96B-543D-4BF2-A3E5-8FAB4DDD2FD9}" type="sibTrans" cxnId="{FC186350-13AB-4231-9B23-0F8170A7E20B}">
      <dgm:prSet/>
      <dgm:spPr/>
      <dgm:t>
        <a:bodyPr/>
        <a:lstStyle/>
        <a:p>
          <a:endParaRPr lang="ru-RU"/>
        </a:p>
      </dgm:t>
    </dgm:pt>
    <dgm:pt modelId="{C1778BA0-A0DE-430E-B207-04C73AA19361}">
      <dgm:prSet phldrT="[Текст]" custT="1"/>
      <dgm:spPr/>
      <dgm:t>
        <a:bodyPr/>
        <a:lstStyle/>
        <a:p>
          <a:r>
            <a:rPr lang="ru-RU" sz="1800" b="1" dirty="0"/>
            <a:t>Коваленко </a:t>
          </a:r>
        </a:p>
      </dgm:t>
    </dgm:pt>
    <dgm:pt modelId="{94E41E3E-0099-4FC7-982B-A043964C2358}" type="parTrans" cxnId="{962A5590-7E99-4314-9911-2484CD0A8EF8}">
      <dgm:prSet/>
      <dgm:spPr/>
      <dgm:t>
        <a:bodyPr/>
        <a:lstStyle/>
        <a:p>
          <a:endParaRPr lang="ru-RU"/>
        </a:p>
      </dgm:t>
    </dgm:pt>
    <dgm:pt modelId="{F7EB3DD7-40E4-4760-83C4-E2E439645D39}" type="sibTrans" cxnId="{962A5590-7E99-4314-9911-2484CD0A8EF8}">
      <dgm:prSet/>
      <dgm:spPr/>
      <dgm:t>
        <a:bodyPr/>
        <a:lstStyle/>
        <a:p>
          <a:endParaRPr lang="ru-RU"/>
        </a:p>
      </dgm:t>
    </dgm:pt>
    <dgm:pt modelId="{8E5BF172-3520-4925-A84A-B4030CE36AE0}">
      <dgm:prSet phldrT="[Текст]" custT="1"/>
      <dgm:spPr/>
      <dgm:t>
        <a:bodyPr/>
        <a:lstStyle/>
        <a:p>
          <a:r>
            <a:rPr lang="ru-RU" sz="1800" b="1" dirty="0"/>
            <a:t>Бондаренко </a:t>
          </a:r>
        </a:p>
      </dgm:t>
    </dgm:pt>
    <dgm:pt modelId="{B03C2DE9-5BD3-4F77-8F5B-B45732AE2DC9}" type="parTrans" cxnId="{409EAC54-962C-4716-B1A5-7B7B287E6676}">
      <dgm:prSet/>
      <dgm:spPr/>
      <dgm:t>
        <a:bodyPr/>
        <a:lstStyle/>
        <a:p>
          <a:endParaRPr lang="ru-RU"/>
        </a:p>
      </dgm:t>
    </dgm:pt>
    <dgm:pt modelId="{B5B5498A-A692-49D6-8956-05F4E85A7745}" type="sibTrans" cxnId="{409EAC54-962C-4716-B1A5-7B7B287E6676}">
      <dgm:prSet/>
      <dgm:spPr/>
      <dgm:t>
        <a:bodyPr/>
        <a:lstStyle/>
        <a:p>
          <a:endParaRPr lang="ru-RU"/>
        </a:p>
      </dgm:t>
    </dgm:pt>
    <dgm:pt modelId="{FD1700C0-6B77-44B6-AC1F-F747A32775C2}">
      <dgm:prSet phldrT="[Текст]" custT="1"/>
      <dgm:spPr/>
      <dgm:t>
        <a:bodyPr/>
        <a:lstStyle/>
        <a:p>
          <a:r>
            <a:rPr lang="ru-RU" sz="1800" b="1" dirty="0"/>
            <a:t>Ткаченко </a:t>
          </a:r>
        </a:p>
      </dgm:t>
    </dgm:pt>
    <dgm:pt modelId="{E4AB8008-7257-42C3-B666-8DEA54F339BD}" type="parTrans" cxnId="{6011E9AA-CF91-4647-9CAB-959B5BBCD71F}">
      <dgm:prSet/>
      <dgm:spPr/>
      <dgm:t>
        <a:bodyPr/>
        <a:lstStyle/>
        <a:p>
          <a:endParaRPr lang="ru-RU"/>
        </a:p>
      </dgm:t>
    </dgm:pt>
    <dgm:pt modelId="{CF3297D4-8541-49F2-83A8-323653BBE571}" type="sibTrans" cxnId="{6011E9AA-CF91-4647-9CAB-959B5BBCD71F}">
      <dgm:prSet/>
      <dgm:spPr/>
      <dgm:t>
        <a:bodyPr/>
        <a:lstStyle/>
        <a:p>
          <a:endParaRPr lang="ru-RU"/>
        </a:p>
      </dgm:t>
    </dgm:pt>
    <dgm:pt modelId="{419EC56A-2A78-4ED6-A56D-04DCD096F2D8}">
      <dgm:prSet phldrT="[Текст]" custT="1"/>
      <dgm:spPr/>
      <dgm:t>
        <a:bodyPr/>
        <a:lstStyle/>
        <a:p>
          <a:r>
            <a:rPr lang="ru-RU" sz="1800" b="1" dirty="0"/>
            <a:t>Ковальчук </a:t>
          </a:r>
        </a:p>
      </dgm:t>
    </dgm:pt>
    <dgm:pt modelId="{012CF34F-F9F5-4447-B384-5D38558B7766}" type="parTrans" cxnId="{AFFF8DEC-9113-44BE-83F8-27F7A1AC1029}">
      <dgm:prSet/>
      <dgm:spPr/>
      <dgm:t>
        <a:bodyPr/>
        <a:lstStyle/>
        <a:p>
          <a:endParaRPr lang="ru-RU"/>
        </a:p>
      </dgm:t>
    </dgm:pt>
    <dgm:pt modelId="{AED84BC8-3660-4148-A291-9D89904526FD}" type="sibTrans" cxnId="{AFFF8DEC-9113-44BE-83F8-27F7A1AC1029}">
      <dgm:prSet/>
      <dgm:spPr/>
      <dgm:t>
        <a:bodyPr/>
        <a:lstStyle/>
        <a:p>
          <a:endParaRPr lang="ru-RU"/>
        </a:p>
      </dgm:t>
    </dgm:pt>
    <dgm:pt modelId="{8838B556-940F-46A9-BF12-4A9805F98BA1}">
      <dgm:prSet phldrT="[Текст]" custT="1"/>
      <dgm:spPr/>
      <dgm:t>
        <a:bodyPr/>
        <a:lstStyle/>
        <a:p>
          <a:r>
            <a:rPr lang="ru-RU" sz="1800" b="1" dirty="0"/>
            <a:t>Кравченко</a:t>
          </a:r>
          <a:endParaRPr lang="ru-RU" sz="1300" dirty="0"/>
        </a:p>
      </dgm:t>
    </dgm:pt>
    <dgm:pt modelId="{CF840718-70F0-408D-9357-43E36074A3B0}" type="parTrans" cxnId="{A839193F-CCC9-4316-8B49-7044B098681A}">
      <dgm:prSet/>
      <dgm:spPr/>
      <dgm:t>
        <a:bodyPr/>
        <a:lstStyle/>
        <a:p>
          <a:endParaRPr lang="ru-RU"/>
        </a:p>
      </dgm:t>
    </dgm:pt>
    <dgm:pt modelId="{6C565AC0-A4C2-43DB-9C4B-A5BE2F031496}" type="sibTrans" cxnId="{A839193F-CCC9-4316-8B49-7044B098681A}">
      <dgm:prSet/>
      <dgm:spPr/>
      <dgm:t>
        <a:bodyPr/>
        <a:lstStyle/>
        <a:p>
          <a:endParaRPr lang="ru-RU"/>
        </a:p>
      </dgm:t>
    </dgm:pt>
    <dgm:pt modelId="{DD431FFF-0BB2-48C0-98B8-438E2AB428A8}">
      <dgm:prSet phldrT="[Текст]" custT="1"/>
      <dgm:spPr/>
      <dgm:t>
        <a:bodyPr/>
        <a:lstStyle/>
        <a:p>
          <a:r>
            <a:rPr lang="ru-RU" sz="1800" b="1" dirty="0"/>
            <a:t>Олійник </a:t>
          </a:r>
        </a:p>
      </dgm:t>
    </dgm:pt>
    <dgm:pt modelId="{3B2CF4A6-EF17-4D99-88F4-1C29CB357E7D}" type="parTrans" cxnId="{12AF9E5B-E7AB-46E0-A52B-86474F6068EB}">
      <dgm:prSet/>
      <dgm:spPr/>
      <dgm:t>
        <a:bodyPr/>
        <a:lstStyle/>
        <a:p>
          <a:endParaRPr lang="ru-RU"/>
        </a:p>
      </dgm:t>
    </dgm:pt>
    <dgm:pt modelId="{2CA33D2C-64E0-4FCB-B591-1D207C9EA593}" type="sibTrans" cxnId="{12AF9E5B-E7AB-46E0-A52B-86474F6068EB}">
      <dgm:prSet/>
      <dgm:spPr/>
      <dgm:t>
        <a:bodyPr/>
        <a:lstStyle/>
        <a:p>
          <a:endParaRPr lang="ru-RU"/>
        </a:p>
      </dgm:t>
    </dgm:pt>
    <dgm:pt modelId="{3845447B-F42E-4CC8-B9D9-6E2B60C51110}">
      <dgm:prSet custT="1"/>
      <dgm:spPr/>
      <dgm:t>
        <a:bodyPr/>
        <a:lstStyle/>
        <a:p>
          <a:r>
            <a:rPr lang="ru-RU" sz="1800" b="1" dirty="0">
              <a:latin typeface="+mn-lt"/>
            </a:rPr>
            <a:t>126 148</a:t>
          </a:r>
        </a:p>
      </dgm:t>
    </dgm:pt>
    <dgm:pt modelId="{C527A17B-40A5-4F08-9B01-D7DF1DBFC1AA}" type="parTrans" cxnId="{A5A2B2D7-E491-4AE5-BE0B-952CB40FE624}">
      <dgm:prSet/>
      <dgm:spPr/>
      <dgm:t>
        <a:bodyPr/>
        <a:lstStyle/>
        <a:p>
          <a:endParaRPr lang="ru-RU"/>
        </a:p>
      </dgm:t>
    </dgm:pt>
    <dgm:pt modelId="{FCD3104D-2132-4A9D-926F-F57F26858319}" type="sibTrans" cxnId="{A5A2B2D7-E491-4AE5-BE0B-952CB40FE624}">
      <dgm:prSet/>
      <dgm:spPr/>
      <dgm:t>
        <a:bodyPr/>
        <a:lstStyle/>
        <a:p>
          <a:endParaRPr lang="ru-RU"/>
        </a:p>
      </dgm:t>
    </dgm:pt>
    <dgm:pt modelId="{A1B2325B-8BAC-472E-918E-20848B6F0351}">
      <dgm:prSet custT="1"/>
      <dgm:spPr/>
      <dgm:t>
        <a:bodyPr/>
        <a:lstStyle/>
        <a:p>
          <a:r>
            <a:rPr lang="ru-RU" sz="1800" b="1" dirty="0"/>
            <a:t>126 139</a:t>
          </a:r>
        </a:p>
      </dgm:t>
    </dgm:pt>
    <dgm:pt modelId="{5EDF7496-A02F-48DF-8104-B8AE476EE7DE}" type="parTrans" cxnId="{249F91AC-FAB0-404B-B468-4463771CBA4A}">
      <dgm:prSet/>
      <dgm:spPr/>
      <dgm:t>
        <a:bodyPr/>
        <a:lstStyle/>
        <a:p>
          <a:endParaRPr lang="ru-RU"/>
        </a:p>
      </dgm:t>
    </dgm:pt>
    <dgm:pt modelId="{313B02A7-D33A-4B54-B297-626FE6E042D4}" type="sibTrans" cxnId="{249F91AC-FAB0-404B-B468-4463771CBA4A}">
      <dgm:prSet/>
      <dgm:spPr/>
      <dgm:t>
        <a:bodyPr/>
        <a:lstStyle/>
        <a:p>
          <a:endParaRPr lang="ru-RU"/>
        </a:p>
      </dgm:t>
    </dgm:pt>
    <dgm:pt modelId="{B863DB06-451E-4F79-9759-7C23D63CCDAD}">
      <dgm:prSet custT="1"/>
      <dgm:spPr/>
      <dgm:t>
        <a:bodyPr/>
        <a:lstStyle/>
        <a:p>
          <a:r>
            <a:rPr lang="ru-RU" sz="1800" b="1" dirty="0"/>
            <a:t>118 547</a:t>
          </a:r>
        </a:p>
      </dgm:t>
    </dgm:pt>
    <dgm:pt modelId="{E7CD8BD2-7B60-49D5-8B41-1662D0FFA57D}" type="parTrans" cxnId="{DC01E8FD-C6A7-4127-8161-7C65D2CF7F2A}">
      <dgm:prSet/>
      <dgm:spPr/>
      <dgm:t>
        <a:bodyPr/>
        <a:lstStyle/>
        <a:p>
          <a:endParaRPr lang="ru-RU"/>
        </a:p>
      </dgm:t>
    </dgm:pt>
    <dgm:pt modelId="{EB45BE07-654D-4567-9E2F-E8D30D74D0F9}" type="sibTrans" cxnId="{DC01E8FD-C6A7-4127-8161-7C65D2CF7F2A}">
      <dgm:prSet/>
      <dgm:spPr/>
      <dgm:t>
        <a:bodyPr/>
        <a:lstStyle/>
        <a:p>
          <a:endParaRPr lang="ru-RU"/>
        </a:p>
      </dgm:t>
    </dgm:pt>
    <dgm:pt modelId="{3D1E710A-FF14-4C85-A439-7B7BB4B6EFC8}">
      <dgm:prSet custT="1"/>
      <dgm:spPr/>
      <dgm:t>
        <a:bodyPr/>
        <a:lstStyle/>
        <a:p>
          <a:r>
            <a:rPr lang="ru-RU" sz="1800" b="1" dirty="0"/>
            <a:t>112 157</a:t>
          </a:r>
        </a:p>
      </dgm:t>
    </dgm:pt>
    <dgm:pt modelId="{233B3518-DE75-4ECA-AB9A-83C6AFB4D0AF}" type="parTrans" cxnId="{FC9DBABD-E9CA-4D40-95BD-A30917E26A22}">
      <dgm:prSet/>
      <dgm:spPr/>
      <dgm:t>
        <a:bodyPr/>
        <a:lstStyle/>
        <a:p>
          <a:endParaRPr lang="ru-RU"/>
        </a:p>
      </dgm:t>
    </dgm:pt>
    <dgm:pt modelId="{5DF681DE-B9FB-45E2-8846-7F7DB120FAD6}" type="sibTrans" cxnId="{FC9DBABD-E9CA-4D40-95BD-A30917E26A22}">
      <dgm:prSet/>
      <dgm:spPr/>
      <dgm:t>
        <a:bodyPr/>
        <a:lstStyle/>
        <a:p>
          <a:endParaRPr lang="ru-RU"/>
        </a:p>
      </dgm:t>
    </dgm:pt>
    <dgm:pt modelId="{4D304F55-0C26-423D-9A38-6A342F6537A6}">
      <dgm:prSet custT="1"/>
      <dgm:spPr/>
      <dgm:t>
        <a:bodyPr/>
        <a:lstStyle/>
        <a:p>
          <a:r>
            <a:rPr lang="ru-RU" sz="1800" b="1" dirty="0"/>
            <a:t>110 259</a:t>
          </a:r>
        </a:p>
      </dgm:t>
    </dgm:pt>
    <dgm:pt modelId="{77A2008C-4B41-4110-A41D-2921541754AD}" type="parTrans" cxnId="{B2A69F28-E4D6-4988-8F6E-C8271A1A0FD1}">
      <dgm:prSet/>
      <dgm:spPr/>
      <dgm:t>
        <a:bodyPr/>
        <a:lstStyle/>
        <a:p>
          <a:endParaRPr lang="ru-RU"/>
        </a:p>
      </dgm:t>
    </dgm:pt>
    <dgm:pt modelId="{C510E9D2-D7CD-4100-86E0-EE4A744DE2F3}" type="sibTrans" cxnId="{B2A69F28-E4D6-4988-8F6E-C8271A1A0FD1}">
      <dgm:prSet/>
      <dgm:spPr/>
      <dgm:t>
        <a:bodyPr/>
        <a:lstStyle/>
        <a:p>
          <a:endParaRPr lang="ru-RU"/>
        </a:p>
      </dgm:t>
    </dgm:pt>
    <dgm:pt modelId="{064D8A73-0CF8-4F28-BDBB-71AB8DC12B64}">
      <dgm:prSet custT="1"/>
      <dgm:spPr/>
      <dgm:t>
        <a:bodyPr/>
        <a:lstStyle/>
        <a:p>
          <a:r>
            <a:rPr lang="ru-RU" sz="1800" b="1" dirty="0"/>
            <a:t>106 528</a:t>
          </a:r>
        </a:p>
      </dgm:t>
    </dgm:pt>
    <dgm:pt modelId="{51A41A42-B667-4413-BA82-D4A862AD1419}" type="parTrans" cxnId="{43870595-BC58-47C9-A6A9-E175B71E5FF3}">
      <dgm:prSet/>
      <dgm:spPr/>
      <dgm:t>
        <a:bodyPr/>
        <a:lstStyle/>
        <a:p>
          <a:endParaRPr lang="ru-RU"/>
        </a:p>
      </dgm:t>
    </dgm:pt>
    <dgm:pt modelId="{657011B9-FE07-4736-887C-9469DAB67725}" type="sibTrans" cxnId="{43870595-BC58-47C9-A6A9-E175B71E5FF3}">
      <dgm:prSet/>
      <dgm:spPr/>
      <dgm:t>
        <a:bodyPr/>
        <a:lstStyle/>
        <a:p>
          <a:endParaRPr lang="ru-RU"/>
        </a:p>
      </dgm:t>
    </dgm:pt>
    <dgm:pt modelId="{672797CE-C6F2-42DC-BF26-7CA3D19148D3}">
      <dgm:prSet custT="1"/>
      <dgm:spPr/>
      <dgm:t>
        <a:bodyPr/>
        <a:lstStyle/>
        <a:p>
          <a:r>
            <a:rPr lang="ru-RU" sz="1800" dirty="0"/>
            <a:t>  </a:t>
          </a:r>
          <a:r>
            <a:rPr lang="ru-RU" sz="1800" b="1" dirty="0"/>
            <a:t>99 963</a:t>
          </a:r>
        </a:p>
      </dgm:t>
    </dgm:pt>
    <dgm:pt modelId="{4E704724-7DD4-473B-AD4A-814C0A9EC126}" type="parTrans" cxnId="{02FE4134-8794-4B90-ACB8-D7FA78789422}">
      <dgm:prSet/>
      <dgm:spPr/>
      <dgm:t>
        <a:bodyPr/>
        <a:lstStyle/>
        <a:p>
          <a:endParaRPr lang="ru-RU"/>
        </a:p>
      </dgm:t>
    </dgm:pt>
    <dgm:pt modelId="{3494333E-58EF-4E83-A8F1-F3998B8161D0}" type="sibTrans" cxnId="{02FE4134-8794-4B90-ACB8-D7FA78789422}">
      <dgm:prSet/>
      <dgm:spPr/>
      <dgm:t>
        <a:bodyPr/>
        <a:lstStyle/>
        <a:p>
          <a:endParaRPr lang="ru-RU"/>
        </a:p>
      </dgm:t>
    </dgm:pt>
    <dgm:pt modelId="{1A115215-8184-4B6B-B3E0-5B1237FE0B30}">
      <dgm:prSet phldrT="[Текст]" custT="1"/>
      <dgm:spPr/>
      <dgm:t>
        <a:bodyPr/>
        <a:lstStyle/>
        <a:p>
          <a:r>
            <a:rPr lang="ru-RU" sz="1800" b="1" dirty="0"/>
            <a:t>Шевчук</a:t>
          </a:r>
        </a:p>
      </dgm:t>
    </dgm:pt>
    <dgm:pt modelId="{215D29E2-6358-4220-8883-EE9C329742C4}" type="parTrans" cxnId="{1C423C43-5154-4819-8F67-1942674FC9A0}">
      <dgm:prSet/>
      <dgm:spPr/>
      <dgm:t>
        <a:bodyPr/>
        <a:lstStyle/>
        <a:p>
          <a:endParaRPr lang="ru-RU"/>
        </a:p>
      </dgm:t>
    </dgm:pt>
    <dgm:pt modelId="{515ED87C-47F3-4B51-A99F-050D8298DFD7}" type="sibTrans" cxnId="{1C423C43-5154-4819-8F67-1942674FC9A0}">
      <dgm:prSet/>
      <dgm:spPr/>
      <dgm:t>
        <a:bodyPr/>
        <a:lstStyle/>
        <a:p>
          <a:endParaRPr lang="ru-RU"/>
        </a:p>
      </dgm:t>
    </dgm:pt>
    <dgm:pt modelId="{F8378359-C52F-4C48-B748-C0E0B59812E7}">
      <dgm:prSet custT="1"/>
      <dgm:spPr/>
      <dgm:t>
        <a:bodyPr/>
        <a:lstStyle/>
        <a:p>
          <a:r>
            <a:rPr lang="uk-UA" sz="1800" dirty="0"/>
            <a:t>  </a:t>
          </a:r>
          <a:r>
            <a:rPr lang="uk-UA" sz="1800" b="1" dirty="0"/>
            <a:t>97 636</a:t>
          </a:r>
          <a:endParaRPr lang="ru-RU" sz="1800" b="1" dirty="0"/>
        </a:p>
      </dgm:t>
    </dgm:pt>
    <dgm:pt modelId="{89BB8D93-2C90-44F9-8702-03D5375AD7DF}" type="parTrans" cxnId="{2164E070-6B94-44C6-B2BD-BB98265E73D7}">
      <dgm:prSet/>
      <dgm:spPr/>
      <dgm:t>
        <a:bodyPr/>
        <a:lstStyle/>
        <a:p>
          <a:endParaRPr lang="ru-RU"/>
        </a:p>
      </dgm:t>
    </dgm:pt>
    <dgm:pt modelId="{B80CC282-C0EB-46C5-9DB3-E8ADE5AE6B68}" type="sibTrans" cxnId="{2164E070-6B94-44C6-B2BD-BB98265E73D7}">
      <dgm:prSet/>
      <dgm:spPr/>
      <dgm:t>
        <a:bodyPr/>
        <a:lstStyle/>
        <a:p>
          <a:endParaRPr lang="ru-RU"/>
        </a:p>
      </dgm:t>
    </dgm:pt>
    <dgm:pt modelId="{DDC31CCB-EB0C-4B0B-9EF6-E61A321E2197}" type="pres">
      <dgm:prSet presAssocID="{02579CB9-E408-4070-9F65-083613459640}" presName="Name0" presStyleCnt="0">
        <dgm:presLayoutVars>
          <dgm:dir/>
          <dgm:animLvl val="lvl"/>
          <dgm:resizeHandles/>
        </dgm:presLayoutVars>
      </dgm:prSet>
      <dgm:spPr/>
    </dgm:pt>
    <dgm:pt modelId="{46184331-D12B-4655-B468-CBEFA872C295}" type="pres">
      <dgm:prSet presAssocID="{6CF9D463-7B62-4268-9103-2103A08C6D6C}" presName="linNode" presStyleCnt="0"/>
      <dgm:spPr/>
    </dgm:pt>
    <dgm:pt modelId="{56447FBE-960F-4877-86B9-5DE2FCEC0AAA}" type="pres">
      <dgm:prSet presAssocID="{6CF9D463-7B62-4268-9103-2103A08C6D6C}" presName="parentShp" presStyleLbl="node1" presStyleIdx="0" presStyleCnt="10" custScaleX="106864" custScaleY="131882" custLinFactNeighborX="-120" custLinFactNeighborY="-20283">
        <dgm:presLayoutVars>
          <dgm:bulletEnabled val="1"/>
        </dgm:presLayoutVars>
      </dgm:prSet>
      <dgm:spPr/>
    </dgm:pt>
    <dgm:pt modelId="{CDCF3B06-0959-4476-98F3-F84155DBC11D}" type="pres">
      <dgm:prSet presAssocID="{6CF9D463-7B62-4268-9103-2103A08C6D6C}" presName="childShp" presStyleLbl="bgAccFollowNode1" presStyleIdx="0" presStyleCnt="10" custScaleX="105915" custScaleY="126439" custLinFactNeighborX="8758" custLinFactNeighborY="-19543">
        <dgm:presLayoutVars>
          <dgm:bulletEnabled val="1"/>
        </dgm:presLayoutVars>
      </dgm:prSet>
      <dgm:spPr/>
    </dgm:pt>
    <dgm:pt modelId="{BAEBF38F-D156-4E30-818D-3DCEF3A81693}" type="pres">
      <dgm:prSet presAssocID="{4432E034-A9E0-4815-960C-1595D4293283}" presName="spacing" presStyleCnt="0"/>
      <dgm:spPr/>
    </dgm:pt>
    <dgm:pt modelId="{BD469E43-555A-4ED1-859E-9F6CD7BF0D12}" type="pres">
      <dgm:prSet presAssocID="{FF739091-C5B4-457F-B2D3-84D45FF79E55}" presName="linNode" presStyleCnt="0"/>
      <dgm:spPr/>
    </dgm:pt>
    <dgm:pt modelId="{433E76D2-6BB0-442B-856D-D1F2BDF1CF57}" type="pres">
      <dgm:prSet presAssocID="{FF739091-C5B4-457F-B2D3-84D45FF79E55}" presName="parentShp" presStyleLbl="node1" presStyleIdx="1" presStyleCnt="10" custScaleY="112124" custLinFactNeighborX="-6423" custLinFactNeighborY="-3801">
        <dgm:presLayoutVars>
          <dgm:bulletEnabled val="1"/>
        </dgm:presLayoutVars>
      </dgm:prSet>
      <dgm:spPr/>
    </dgm:pt>
    <dgm:pt modelId="{0C0D9163-19E8-4730-8448-005A0BE9826B}" type="pres">
      <dgm:prSet presAssocID="{FF739091-C5B4-457F-B2D3-84D45FF79E55}" presName="childShp" presStyleLbl="bgAccFollowNode1" presStyleIdx="1" presStyleCnt="10" custScaleX="95372" custScaleY="123935" custLinFactNeighborX="-1651" custLinFactNeighborY="-1103">
        <dgm:presLayoutVars>
          <dgm:bulletEnabled val="1"/>
        </dgm:presLayoutVars>
      </dgm:prSet>
      <dgm:spPr/>
    </dgm:pt>
    <dgm:pt modelId="{64E3584F-FBB9-4203-AB1D-9DFA205E5501}" type="pres">
      <dgm:prSet presAssocID="{3DE0B235-91C0-446F-B6AE-00C04A27016C}" presName="spacing" presStyleCnt="0"/>
      <dgm:spPr/>
    </dgm:pt>
    <dgm:pt modelId="{98F6AA46-8203-408A-BBF6-4CD369481D43}" type="pres">
      <dgm:prSet presAssocID="{5D8B4C08-92C6-463C-B82F-36D15338C39F}" presName="linNode" presStyleCnt="0"/>
      <dgm:spPr/>
    </dgm:pt>
    <dgm:pt modelId="{B9CBB43D-3F5E-434C-858B-A6AFFE13477A}" type="pres">
      <dgm:prSet presAssocID="{5D8B4C08-92C6-463C-B82F-36D15338C39F}" presName="parentShp" presStyleLbl="node1" presStyleIdx="2" presStyleCnt="10" custScaleY="119660" custLinFactNeighborX="-20818" custLinFactNeighborY="26">
        <dgm:presLayoutVars>
          <dgm:bulletEnabled val="1"/>
        </dgm:presLayoutVars>
      </dgm:prSet>
      <dgm:spPr/>
    </dgm:pt>
    <dgm:pt modelId="{01FC6308-9474-426D-8878-E10F739D8DBA}" type="pres">
      <dgm:prSet presAssocID="{5D8B4C08-92C6-463C-B82F-36D15338C39F}" presName="childShp" presStyleLbl="bgAccFollowNode1" presStyleIdx="2" presStyleCnt="10" custScaleX="85607" custScaleY="127133" custLinFactNeighborX="-8757" custLinFactNeighborY="-9916">
        <dgm:presLayoutVars>
          <dgm:bulletEnabled val="1"/>
        </dgm:presLayoutVars>
      </dgm:prSet>
      <dgm:spPr/>
    </dgm:pt>
    <dgm:pt modelId="{4828FDE8-06F3-4558-8F56-3EB824C80785}" type="pres">
      <dgm:prSet presAssocID="{0905C96B-543D-4BF2-A3E5-8FAB4DDD2FD9}" presName="spacing" presStyleCnt="0"/>
      <dgm:spPr/>
    </dgm:pt>
    <dgm:pt modelId="{85D867A1-96AA-4AB9-9F72-CF97668BF655}" type="pres">
      <dgm:prSet presAssocID="{C1778BA0-A0DE-430E-B207-04C73AA19361}" presName="linNode" presStyleCnt="0"/>
      <dgm:spPr/>
    </dgm:pt>
    <dgm:pt modelId="{EFD46146-C332-4999-8237-1C28109F0497}" type="pres">
      <dgm:prSet presAssocID="{C1778BA0-A0DE-430E-B207-04C73AA19361}" presName="parentShp" presStyleLbl="node1" presStyleIdx="3" presStyleCnt="10" custScaleY="127933" custLinFactNeighborX="-34568" custLinFactNeighborY="-3598">
        <dgm:presLayoutVars>
          <dgm:bulletEnabled val="1"/>
        </dgm:presLayoutVars>
      </dgm:prSet>
      <dgm:spPr/>
    </dgm:pt>
    <dgm:pt modelId="{C53A846E-0983-4C65-816F-4616B3313860}" type="pres">
      <dgm:prSet presAssocID="{C1778BA0-A0DE-430E-B207-04C73AA19361}" presName="childShp" presStyleLbl="bgAccFollowNode1" presStyleIdx="3" presStyleCnt="10" custScaleX="81854" custScaleY="135080" custLinFactNeighborX="-10722" custLinFactNeighborY="-2876">
        <dgm:presLayoutVars>
          <dgm:bulletEnabled val="1"/>
        </dgm:presLayoutVars>
      </dgm:prSet>
      <dgm:spPr/>
    </dgm:pt>
    <dgm:pt modelId="{5A45A26D-EC4F-4C23-97B7-10E424FAD00B}" type="pres">
      <dgm:prSet presAssocID="{F7EB3DD7-40E4-4760-83C4-E2E439645D39}" presName="spacing" presStyleCnt="0"/>
      <dgm:spPr/>
    </dgm:pt>
    <dgm:pt modelId="{723699D8-46EA-46AA-AE3A-47A23485A5AA}" type="pres">
      <dgm:prSet presAssocID="{8E5BF172-3520-4925-A84A-B4030CE36AE0}" presName="linNode" presStyleCnt="0"/>
      <dgm:spPr/>
    </dgm:pt>
    <dgm:pt modelId="{85EF1CE9-540F-4F06-8E8B-E13297B0BF16}" type="pres">
      <dgm:prSet presAssocID="{8E5BF172-3520-4925-A84A-B4030CE36AE0}" presName="parentShp" presStyleLbl="node1" presStyleIdx="4" presStyleCnt="10" custScaleY="114557" custLinFactNeighborX="-43898" custLinFactNeighborY="-7320">
        <dgm:presLayoutVars>
          <dgm:bulletEnabled val="1"/>
        </dgm:presLayoutVars>
      </dgm:prSet>
      <dgm:spPr/>
    </dgm:pt>
    <dgm:pt modelId="{CBD4594B-801E-4C68-8760-8BECE9531E78}" type="pres">
      <dgm:prSet presAssocID="{8E5BF172-3520-4925-A84A-B4030CE36AE0}" presName="childShp" presStyleLbl="bgAccFollowNode1" presStyleIdx="4" presStyleCnt="10" custScaleX="70757" custScaleY="108783" custLinFactNeighborX="-19308" custLinFactNeighborY="6303">
        <dgm:presLayoutVars>
          <dgm:bulletEnabled val="1"/>
        </dgm:presLayoutVars>
      </dgm:prSet>
      <dgm:spPr/>
    </dgm:pt>
    <dgm:pt modelId="{F7E30B57-4299-43A5-959E-C4B2E5E58E77}" type="pres">
      <dgm:prSet presAssocID="{B5B5498A-A692-49D6-8956-05F4E85A7745}" presName="spacing" presStyleCnt="0"/>
      <dgm:spPr/>
    </dgm:pt>
    <dgm:pt modelId="{3B9FE00D-3C85-42BB-BBCA-070D3DEF7F39}" type="pres">
      <dgm:prSet presAssocID="{FD1700C0-6B77-44B6-AC1F-F747A32775C2}" presName="linNode" presStyleCnt="0"/>
      <dgm:spPr/>
    </dgm:pt>
    <dgm:pt modelId="{726395B2-1F05-4873-B29E-EF77DE47D78D}" type="pres">
      <dgm:prSet presAssocID="{FD1700C0-6B77-44B6-AC1F-F747A32775C2}" presName="parentShp" presStyleLbl="node1" presStyleIdx="5" presStyleCnt="10" custLinFactNeighborX="-31050" custLinFactNeighborY="-15087">
        <dgm:presLayoutVars>
          <dgm:bulletEnabled val="1"/>
        </dgm:presLayoutVars>
      </dgm:prSet>
      <dgm:spPr/>
    </dgm:pt>
    <dgm:pt modelId="{62D5C47D-ADCC-47F6-A193-B72AF25A4ADB}" type="pres">
      <dgm:prSet presAssocID="{FD1700C0-6B77-44B6-AC1F-F747A32775C2}" presName="childShp" presStyleLbl="bgAccFollowNode1" presStyleIdx="5" presStyleCnt="10" custScaleX="61509" custScaleY="108387" custLinFactNeighborX="-25849" custLinFactNeighborY="-8510">
        <dgm:presLayoutVars>
          <dgm:bulletEnabled val="1"/>
        </dgm:presLayoutVars>
      </dgm:prSet>
      <dgm:spPr/>
    </dgm:pt>
    <dgm:pt modelId="{7302744D-6E96-40C2-A766-9793452EB7EF}" type="pres">
      <dgm:prSet presAssocID="{CF3297D4-8541-49F2-83A8-323653BBE571}" presName="spacing" presStyleCnt="0"/>
      <dgm:spPr/>
    </dgm:pt>
    <dgm:pt modelId="{CF89B13A-4B40-4C7F-951B-5964BB86808A}" type="pres">
      <dgm:prSet presAssocID="{419EC56A-2A78-4ED6-A56D-04DCD096F2D8}" presName="linNode" presStyleCnt="0"/>
      <dgm:spPr/>
    </dgm:pt>
    <dgm:pt modelId="{906EE7F5-918E-4782-B088-127061A419DF}" type="pres">
      <dgm:prSet presAssocID="{419EC56A-2A78-4ED6-A56D-04DCD096F2D8}" presName="parentShp" presStyleLbl="node1" presStyleIdx="6" presStyleCnt="10" custLinFactNeighborX="-36512" custLinFactNeighborY="26">
        <dgm:presLayoutVars>
          <dgm:bulletEnabled val="1"/>
        </dgm:presLayoutVars>
      </dgm:prSet>
      <dgm:spPr/>
    </dgm:pt>
    <dgm:pt modelId="{9DD7B74D-5E96-45A2-9A26-01DCB904F6D8}" type="pres">
      <dgm:prSet presAssocID="{419EC56A-2A78-4ED6-A56D-04DCD096F2D8}" presName="childShp" presStyleLbl="bgAccFollowNode1" presStyleIdx="6" presStyleCnt="10" custScaleX="56743" custScaleY="106314" custLinFactNeighborX="-30104" custLinFactNeighborY="577">
        <dgm:presLayoutVars>
          <dgm:bulletEnabled val="1"/>
        </dgm:presLayoutVars>
      </dgm:prSet>
      <dgm:spPr/>
    </dgm:pt>
    <dgm:pt modelId="{751C047C-E84C-4A70-ABCD-8991F5698926}" type="pres">
      <dgm:prSet presAssocID="{AED84BC8-3660-4148-A291-9D89904526FD}" presName="spacing" presStyleCnt="0"/>
      <dgm:spPr/>
    </dgm:pt>
    <dgm:pt modelId="{FDB8D0CA-EED7-43F8-8A9D-F06E9330EC71}" type="pres">
      <dgm:prSet presAssocID="{8838B556-940F-46A9-BF12-4A9805F98BA1}" presName="linNode" presStyleCnt="0"/>
      <dgm:spPr/>
    </dgm:pt>
    <dgm:pt modelId="{B3B9F40A-F861-4E38-BB81-DF675B4E43E8}" type="pres">
      <dgm:prSet presAssocID="{8838B556-940F-46A9-BF12-4A9805F98BA1}" presName="parentShp" presStyleLbl="node1" presStyleIdx="7" presStyleCnt="10" custLinFactNeighborX="-31694" custLinFactNeighborY="3276">
        <dgm:presLayoutVars>
          <dgm:bulletEnabled val="1"/>
        </dgm:presLayoutVars>
      </dgm:prSet>
      <dgm:spPr/>
    </dgm:pt>
    <dgm:pt modelId="{D171868D-99A6-4872-8571-9876784F163C}" type="pres">
      <dgm:prSet presAssocID="{8838B556-940F-46A9-BF12-4A9805F98BA1}" presName="childShp" presStyleLbl="bgAccFollowNode1" presStyleIdx="7" presStyleCnt="10" custScaleX="49361" custScaleY="114792" custLinFactNeighborX="-35907" custLinFactNeighborY="6501">
        <dgm:presLayoutVars>
          <dgm:bulletEnabled val="1"/>
        </dgm:presLayoutVars>
      </dgm:prSet>
      <dgm:spPr/>
    </dgm:pt>
    <dgm:pt modelId="{BA8E999D-8BE7-46CA-91FA-11B96B47600D}" type="pres">
      <dgm:prSet presAssocID="{6C565AC0-A4C2-43DB-9C4B-A5BE2F031496}" presName="spacing" presStyleCnt="0"/>
      <dgm:spPr/>
    </dgm:pt>
    <dgm:pt modelId="{BA384912-F418-46E9-A47F-9B5227551926}" type="pres">
      <dgm:prSet presAssocID="{DD431FFF-0BB2-48C0-98B8-438E2AB428A8}" presName="linNode" presStyleCnt="0"/>
      <dgm:spPr/>
    </dgm:pt>
    <dgm:pt modelId="{59A72959-DFF8-4ECC-95F8-ADC048E26CA4}" type="pres">
      <dgm:prSet presAssocID="{DD431FFF-0BB2-48C0-98B8-438E2AB428A8}" presName="parentShp" presStyleLbl="node1" presStyleIdx="8" presStyleCnt="10" custLinFactNeighborX="-49349" custLinFactNeighborY="3331">
        <dgm:presLayoutVars>
          <dgm:bulletEnabled val="1"/>
        </dgm:presLayoutVars>
      </dgm:prSet>
      <dgm:spPr/>
    </dgm:pt>
    <dgm:pt modelId="{C9C6C509-EBEB-49F2-BA4F-C6F7E5B2CD21}" type="pres">
      <dgm:prSet presAssocID="{DD431FFF-0BB2-48C0-98B8-438E2AB428A8}" presName="childShp" presStyleLbl="bgAccFollowNode1" presStyleIdx="8" presStyleCnt="10" custScaleX="43379" custLinFactNeighborX="-39820" custLinFactNeighborY="3285">
        <dgm:presLayoutVars>
          <dgm:bulletEnabled val="1"/>
        </dgm:presLayoutVars>
      </dgm:prSet>
      <dgm:spPr/>
    </dgm:pt>
    <dgm:pt modelId="{4F48207F-60EE-4B97-AE34-FD8C205269CD}" type="pres">
      <dgm:prSet presAssocID="{2CA33D2C-64E0-4FCB-B591-1D207C9EA593}" presName="spacing" presStyleCnt="0"/>
      <dgm:spPr/>
    </dgm:pt>
    <dgm:pt modelId="{D0B30E6C-611E-4B43-A8E7-78E597ACEC89}" type="pres">
      <dgm:prSet presAssocID="{1A115215-8184-4B6B-B3E0-5B1237FE0B30}" presName="linNode" presStyleCnt="0"/>
      <dgm:spPr/>
    </dgm:pt>
    <dgm:pt modelId="{1163243D-5506-40F9-809F-8B73A461A364}" type="pres">
      <dgm:prSet presAssocID="{1A115215-8184-4B6B-B3E0-5B1237FE0B30}" presName="parentShp" presStyleLbl="node1" presStyleIdx="9" presStyleCnt="10" custLinFactNeighborX="-45006" custLinFactNeighborY="630">
        <dgm:presLayoutVars>
          <dgm:bulletEnabled val="1"/>
        </dgm:presLayoutVars>
      </dgm:prSet>
      <dgm:spPr/>
    </dgm:pt>
    <dgm:pt modelId="{8E183D90-DE57-4E76-83D6-79B35CBEB4B8}" type="pres">
      <dgm:prSet presAssocID="{1A115215-8184-4B6B-B3E0-5B1237FE0B30}" presName="childShp" presStyleLbl="bgAccFollowNode1" presStyleIdx="9" presStyleCnt="10" custFlipHor="0" custScaleX="38895" custLinFactNeighborX="-43723" custLinFactNeighborY="629">
        <dgm:presLayoutVars>
          <dgm:bulletEnabled val="1"/>
        </dgm:presLayoutVars>
      </dgm:prSet>
      <dgm:spPr/>
    </dgm:pt>
  </dgm:ptLst>
  <dgm:cxnLst>
    <dgm:cxn modelId="{AC4F1718-EFD5-464C-A521-60E9EB553F63}" type="presOf" srcId="{DD431FFF-0BB2-48C0-98B8-438E2AB428A8}" destId="{59A72959-DFF8-4ECC-95F8-ADC048E26CA4}" srcOrd="0" destOrd="0" presId="urn:microsoft.com/office/officeart/2005/8/layout/vList6"/>
    <dgm:cxn modelId="{A198D925-9680-44E9-BD91-933960292120}" type="presOf" srcId="{B863DB06-451E-4F79-9759-7C23D63CCDAD}" destId="{CBD4594B-801E-4C68-8760-8BECE9531E78}" srcOrd="0" destOrd="0" presId="urn:microsoft.com/office/officeart/2005/8/layout/vList6"/>
    <dgm:cxn modelId="{91841727-194E-482B-A314-4CB5A5CAE501}" type="presOf" srcId="{A1B2325B-8BAC-472E-918E-20848B6F0351}" destId="{C53A846E-0983-4C65-816F-4616B3313860}" srcOrd="0" destOrd="0" presId="urn:microsoft.com/office/officeart/2005/8/layout/vList6"/>
    <dgm:cxn modelId="{B2A69F28-E4D6-4988-8F6E-C8271A1A0FD1}" srcId="{419EC56A-2A78-4ED6-A56D-04DCD096F2D8}" destId="{4D304F55-0C26-423D-9A38-6A342F6537A6}" srcOrd="0" destOrd="0" parTransId="{77A2008C-4B41-4110-A41D-2921541754AD}" sibTransId="{C510E9D2-D7CD-4100-86E0-EE4A744DE2F3}"/>
    <dgm:cxn modelId="{02FE4134-8794-4B90-ACB8-D7FA78789422}" srcId="{DD431FFF-0BB2-48C0-98B8-438E2AB428A8}" destId="{672797CE-C6F2-42DC-BF26-7CA3D19148D3}" srcOrd="0" destOrd="0" parTransId="{4E704724-7DD4-473B-AD4A-814C0A9EC126}" sibTransId="{3494333E-58EF-4E83-A8F1-F3998B8161D0}"/>
    <dgm:cxn modelId="{A839193F-CCC9-4316-8B49-7044B098681A}" srcId="{02579CB9-E408-4070-9F65-083613459640}" destId="{8838B556-940F-46A9-BF12-4A9805F98BA1}" srcOrd="7" destOrd="0" parTransId="{CF840718-70F0-408D-9357-43E36074A3B0}" sibTransId="{6C565AC0-A4C2-43DB-9C4B-A5BE2F031496}"/>
    <dgm:cxn modelId="{12AF9E5B-E7AB-46E0-A52B-86474F6068EB}" srcId="{02579CB9-E408-4070-9F65-083613459640}" destId="{DD431FFF-0BB2-48C0-98B8-438E2AB428A8}" srcOrd="8" destOrd="0" parTransId="{3B2CF4A6-EF17-4D99-88F4-1C29CB357E7D}" sibTransId="{2CA33D2C-64E0-4FCB-B591-1D207C9EA593}"/>
    <dgm:cxn modelId="{87CBFC5D-9366-43AA-83DC-EC837172C3BC}" type="presOf" srcId="{5D8B4C08-92C6-463C-B82F-36D15338C39F}" destId="{B9CBB43D-3F5E-434C-858B-A6AFFE13477A}" srcOrd="0" destOrd="0" presId="urn:microsoft.com/office/officeart/2005/8/layout/vList6"/>
    <dgm:cxn modelId="{0A5EAD42-F255-4394-99F3-F67CFF6B7BCB}" srcId="{02579CB9-E408-4070-9F65-083613459640}" destId="{6CF9D463-7B62-4268-9103-2103A08C6D6C}" srcOrd="0" destOrd="0" parTransId="{F832FF56-294F-4946-8454-DCE28164A4EE}" sibTransId="{4432E034-A9E0-4815-960C-1595D4293283}"/>
    <dgm:cxn modelId="{18790B63-A073-4B1E-9960-842121A0DCC7}" type="presOf" srcId="{5C39E0F3-69FD-4206-8DD2-877700D53C12}" destId="{0C0D9163-19E8-4730-8448-005A0BE9826B}" srcOrd="0" destOrd="0" presId="urn:microsoft.com/office/officeart/2005/8/layout/vList6"/>
    <dgm:cxn modelId="{1C423C43-5154-4819-8F67-1942674FC9A0}" srcId="{02579CB9-E408-4070-9F65-083613459640}" destId="{1A115215-8184-4B6B-B3E0-5B1237FE0B30}" srcOrd="9" destOrd="0" parTransId="{215D29E2-6358-4220-8883-EE9C329742C4}" sibTransId="{515ED87C-47F3-4B51-A99F-050D8298DFD7}"/>
    <dgm:cxn modelId="{D367F349-D72F-4F5C-BC8C-1E9B556B2317}" type="presOf" srcId="{1A115215-8184-4B6B-B3E0-5B1237FE0B30}" destId="{1163243D-5506-40F9-809F-8B73A461A364}" srcOrd="0" destOrd="0" presId="urn:microsoft.com/office/officeart/2005/8/layout/vList6"/>
    <dgm:cxn modelId="{154BF469-D7B5-4811-8747-6DF0E84B6AD3}" type="presOf" srcId="{064D8A73-0CF8-4F28-BDBB-71AB8DC12B64}" destId="{D171868D-99A6-4872-8571-9876784F163C}" srcOrd="0" destOrd="0" presId="urn:microsoft.com/office/officeart/2005/8/layout/vList6"/>
    <dgm:cxn modelId="{FC186350-13AB-4231-9B23-0F8170A7E20B}" srcId="{02579CB9-E408-4070-9F65-083613459640}" destId="{5D8B4C08-92C6-463C-B82F-36D15338C39F}" srcOrd="2" destOrd="0" parTransId="{042C2503-842C-40D4-B86B-5B8E9F5D0DF8}" sibTransId="{0905C96B-543D-4BF2-A3E5-8FAB4DDD2FD9}"/>
    <dgm:cxn modelId="{2164E070-6B94-44C6-B2BD-BB98265E73D7}" srcId="{1A115215-8184-4B6B-B3E0-5B1237FE0B30}" destId="{F8378359-C52F-4C48-B748-C0E0B59812E7}" srcOrd="0" destOrd="0" parTransId="{89BB8D93-2C90-44F9-8702-03D5375AD7DF}" sibTransId="{B80CC282-C0EB-46C5-9DB3-E8ADE5AE6B68}"/>
    <dgm:cxn modelId="{DE1F2571-18C7-4BDD-A6EB-D700ACFFE7A4}" type="presOf" srcId="{3845447B-F42E-4CC8-B9D9-6E2B60C51110}" destId="{01FC6308-9474-426D-8878-E10F739D8DBA}" srcOrd="0" destOrd="0" presId="urn:microsoft.com/office/officeart/2005/8/layout/vList6"/>
    <dgm:cxn modelId="{A861BF71-942D-45DE-BECD-E708F48FFBB2}" type="presOf" srcId="{FD1700C0-6B77-44B6-AC1F-F747A32775C2}" destId="{726395B2-1F05-4873-B29E-EF77DE47D78D}" srcOrd="0" destOrd="0" presId="urn:microsoft.com/office/officeart/2005/8/layout/vList6"/>
    <dgm:cxn modelId="{3DF7D071-679B-4FEA-A1C2-97381DBE9D45}" type="presOf" srcId="{8E5BF172-3520-4925-A84A-B4030CE36AE0}" destId="{85EF1CE9-540F-4F06-8E8B-E13297B0BF16}" srcOrd="0" destOrd="0" presId="urn:microsoft.com/office/officeart/2005/8/layout/vList6"/>
    <dgm:cxn modelId="{409EAC54-962C-4716-B1A5-7B7B287E6676}" srcId="{02579CB9-E408-4070-9F65-083613459640}" destId="{8E5BF172-3520-4925-A84A-B4030CE36AE0}" srcOrd="4" destOrd="0" parTransId="{B03C2DE9-5BD3-4F77-8F5B-B45732AE2DC9}" sibTransId="{B5B5498A-A692-49D6-8956-05F4E85A7745}"/>
    <dgm:cxn modelId="{ADF98677-EC7A-4B9F-97E6-73BF2A3B559F}" srcId="{6CF9D463-7B62-4268-9103-2103A08C6D6C}" destId="{9D61F79F-83E2-4D61-83D6-3385157B8B85}" srcOrd="0" destOrd="0" parTransId="{6BDD00C4-B191-481D-AD34-7B1A7DBC08F6}" sibTransId="{61888611-386A-48CF-9AC0-4D69588E68C2}"/>
    <dgm:cxn modelId="{25156F5A-86AF-4DB1-9441-18EC6D6B078E}" type="presOf" srcId="{3D1E710A-FF14-4C85-A439-7B7BB4B6EFC8}" destId="{62D5C47D-ADCC-47F6-A193-B72AF25A4ADB}" srcOrd="0" destOrd="0" presId="urn:microsoft.com/office/officeart/2005/8/layout/vList6"/>
    <dgm:cxn modelId="{D65F237B-AC72-4A83-B30D-134A8D9CF351}" type="presOf" srcId="{02579CB9-E408-4070-9F65-083613459640}" destId="{DDC31CCB-EB0C-4B0B-9EF6-E61A321E2197}" srcOrd="0" destOrd="0" presId="urn:microsoft.com/office/officeart/2005/8/layout/vList6"/>
    <dgm:cxn modelId="{8DC4007F-8F7D-4879-B329-E08C0F1F7F0A}" type="presOf" srcId="{9D61F79F-83E2-4D61-83D6-3385157B8B85}" destId="{CDCF3B06-0959-4476-98F3-F84155DBC11D}" srcOrd="0" destOrd="0" presId="urn:microsoft.com/office/officeart/2005/8/layout/vList6"/>
    <dgm:cxn modelId="{03291F7F-0B92-430E-AA5F-C2B08782F948}" type="presOf" srcId="{672797CE-C6F2-42DC-BF26-7CA3D19148D3}" destId="{C9C6C509-EBEB-49F2-BA4F-C6F7E5B2CD21}" srcOrd="0" destOrd="0" presId="urn:microsoft.com/office/officeart/2005/8/layout/vList6"/>
    <dgm:cxn modelId="{3755A984-3E59-426A-93C9-197E846FB97A}" srcId="{02579CB9-E408-4070-9F65-083613459640}" destId="{FF739091-C5B4-457F-B2D3-84D45FF79E55}" srcOrd="1" destOrd="0" parTransId="{6A8D38F9-6B37-4C36-9BFD-7CAAF3801046}" sibTransId="{3DE0B235-91C0-446F-B6AE-00C04A27016C}"/>
    <dgm:cxn modelId="{0AF9F284-D8C7-4B38-B4F9-D5EA988158F0}" type="presOf" srcId="{419EC56A-2A78-4ED6-A56D-04DCD096F2D8}" destId="{906EE7F5-918E-4782-B088-127061A419DF}" srcOrd="0" destOrd="0" presId="urn:microsoft.com/office/officeart/2005/8/layout/vList6"/>
    <dgm:cxn modelId="{962A5590-7E99-4314-9911-2484CD0A8EF8}" srcId="{02579CB9-E408-4070-9F65-083613459640}" destId="{C1778BA0-A0DE-430E-B207-04C73AA19361}" srcOrd="3" destOrd="0" parTransId="{94E41E3E-0099-4FC7-982B-A043964C2358}" sibTransId="{F7EB3DD7-40E4-4760-83C4-E2E439645D39}"/>
    <dgm:cxn modelId="{D5B99E94-3E5A-4024-B68B-D7E5A4C86548}" srcId="{FF739091-C5B4-457F-B2D3-84D45FF79E55}" destId="{5C39E0F3-69FD-4206-8DD2-877700D53C12}" srcOrd="0" destOrd="0" parTransId="{F1A1168B-688F-496B-B1FC-4F349B9B39B3}" sibTransId="{54661FD9-904D-4346-B909-0C16796B1C0B}"/>
    <dgm:cxn modelId="{43870595-BC58-47C9-A6A9-E175B71E5FF3}" srcId="{8838B556-940F-46A9-BF12-4A9805F98BA1}" destId="{064D8A73-0CF8-4F28-BDBB-71AB8DC12B64}" srcOrd="0" destOrd="0" parTransId="{51A41A42-B667-4413-BA82-D4A862AD1419}" sibTransId="{657011B9-FE07-4736-887C-9469DAB67725}"/>
    <dgm:cxn modelId="{6011E9AA-CF91-4647-9CAB-959B5BBCD71F}" srcId="{02579CB9-E408-4070-9F65-083613459640}" destId="{FD1700C0-6B77-44B6-AC1F-F747A32775C2}" srcOrd="5" destOrd="0" parTransId="{E4AB8008-7257-42C3-B666-8DEA54F339BD}" sibTransId="{CF3297D4-8541-49F2-83A8-323653BBE571}"/>
    <dgm:cxn modelId="{249F91AC-FAB0-404B-B468-4463771CBA4A}" srcId="{C1778BA0-A0DE-430E-B207-04C73AA19361}" destId="{A1B2325B-8BAC-472E-918E-20848B6F0351}" srcOrd="0" destOrd="0" parTransId="{5EDF7496-A02F-48DF-8104-B8AE476EE7DE}" sibTransId="{313B02A7-D33A-4B54-B297-626FE6E042D4}"/>
    <dgm:cxn modelId="{D537B6B9-24A9-4055-BD7A-0500164330E2}" type="presOf" srcId="{F8378359-C52F-4C48-B748-C0E0B59812E7}" destId="{8E183D90-DE57-4E76-83D6-79B35CBEB4B8}" srcOrd="0" destOrd="0" presId="urn:microsoft.com/office/officeart/2005/8/layout/vList6"/>
    <dgm:cxn modelId="{FC9DBABD-E9CA-4D40-95BD-A30917E26A22}" srcId="{FD1700C0-6B77-44B6-AC1F-F747A32775C2}" destId="{3D1E710A-FF14-4C85-A439-7B7BB4B6EFC8}" srcOrd="0" destOrd="0" parTransId="{233B3518-DE75-4ECA-AB9A-83C6AFB4D0AF}" sibTransId="{5DF681DE-B9FB-45E2-8846-7F7DB120FAD6}"/>
    <dgm:cxn modelId="{A23AB1C1-3294-41B4-84CB-3A73FF452B14}" type="presOf" srcId="{8838B556-940F-46A9-BF12-4A9805F98BA1}" destId="{B3B9F40A-F861-4E38-BB81-DF675B4E43E8}" srcOrd="0" destOrd="0" presId="urn:microsoft.com/office/officeart/2005/8/layout/vList6"/>
    <dgm:cxn modelId="{D1BBF0C6-36CF-4C46-817A-98C2584F4A9B}" type="presOf" srcId="{C1778BA0-A0DE-430E-B207-04C73AA19361}" destId="{EFD46146-C332-4999-8237-1C28109F0497}" srcOrd="0" destOrd="0" presId="urn:microsoft.com/office/officeart/2005/8/layout/vList6"/>
    <dgm:cxn modelId="{A5A2B2D7-E491-4AE5-BE0B-952CB40FE624}" srcId="{5D8B4C08-92C6-463C-B82F-36D15338C39F}" destId="{3845447B-F42E-4CC8-B9D9-6E2B60C51110}" srcOrd="0" destOrd="0" parTransId="{C527A17B-40A5-4F08-9B01-D7DF1DBFC1AA}" sibTransId="{FCD3104D-2132-4A9D-926F-F57F26858319}"/>
    <dgm:cxn modelId="{999EF2D9-0CEC-43BD-9659-021619B9465E}" type="presOf" srcId="{FF739091-C5B4-457F-B2D3-84D45FF79E55}" destId="{433E76D2-6BB0-442B-856D-D1F2BDF1CF57}" srcOrd="0" destOrd="0" presId="urn:microsoft.com/office/officeart/2005/8/layout/vList6"/>
    <dgm:cxn modelId="{60AFB2DF-C8D2-4BB8-9B97-50DCFF751438}" type="presOf" srcId="{6CF9D463-7B62-4268-9103-2103A08C6D6C}" destId="{56447FBE-960F-4877-86B9-5DE2FCEC0AAA}" srcOrd="0" destOrd="0" presId="urn:microsoft.com/office/officeart/2005/8/layout/vList6"/>
    <dgm:cxn modelId="{AFFF8DEC-9113-44BE-83F8-27F7A1AC1029}" srcId="{02579CB9-E408-4070-9F65-083613459640}" destId="{419EC56A-2A78-4ED6-A56D-04DCD096F2D8}" srcOrd="6" destOrd="0" parTransId="{012CF34F-F9F5-4447-B384-5D38558B7766}" sibTransId="{AED84BC8-3660-4148-A291-9D89904526FD}"/>
    <dgm:cxn modelId="{AC92CCFC-8FF9-4BF8-ACC9-0DC131DC40F6}" type="presOf" srcId="{4D304F55-0C26-423D-9A38-6A342F6537A6}" destId="{9DD7B74D-5E96-45A2-9A26-01DCB904F6D8}" srcOrd="0" destOrd="0" presId="urn:microsoft.com/office/officeart/2005/8/layout/vList6"/>
    <dgm:cxn modelId="{DC01E8FD-C6A7-4127-8161-7C65D2CF7F2A}" srcId="{8E5BF172-3520-4925-A84A-B4030CE36AE0}" destId="{B863DB06-451E-4F79-9759-7C23D63CCDAD}" srcOrd="0" destOrd="0" parTransId="{E7CD8BD2-7B60-49D5-8B41-1662D0FFA57D}" sibTransId="{EB45BE07-654D-4567-9E2F-E8D30D74D0F9}"/>
    <dgm:cxn modelId="{B5205D90-C4AD-4C6E-846C-8112F1D7D4C8}" type="presParOf" srcId="{DDC31CCB-EB0C-4B0B-9EF6-E61A321E2197}" destId="{46184331-D12B-4655-B468-CBEFA872C295}" srcOrd="0" destOrd="0" presId="urn:microsoft.com/office/officeart/2005/8/layout/vList6"/>
    <dgm:cxn modelId="{FB81AEC2-AE3E-43F5-861B-4E8727070539}" type="presParOf" srcId="{46184331-D12B-4655-B468-CBEFA872C295}" destId="{56447FBE-960F-4877-86B9-5DE2FCEC0AAA}" srcOrd="0" destOrd="0" presId="urn:microsoft.com/office/officeart/2005/8/layout/vList6"/>
    <dgm:cxn modelId="{58702FD6-6116-4EE8-83BD-0C5728067A89}" type="presParOf" srcId="{46184331-D12B-4655-B468-CBEFA872C295}" destId="{CDCF3B06-0959-4476-98F3-F84155DBC11D}" srcOrd="1" destOrd="0" presId="urn:microsoft.com/office/officeart/2005/8/layout/vList6"/>
    <dgm:cxn modelId="{2DA34A69-9B55-4932-B6CD-8FA59AAF573F}" type="presParOf" srcId="{DDC31CCB-EB0C-4B0B-9EF6-E61A321E2197}" destId="{BAEBF38F-D156-4E30-818D-3DCEF3A81693}" srcOrd="1" destOrd="0" presId="urn:microsoft.com/office/officeart/2005/8/layout/vList6"/>
    <dgm:cxn modelId="{BA1AD5E8-27EB-4920-94E5-DA627857F280}" type="presParOf" srcId="{DDC31CCB-EB0C-4B0B-9EF6-E61A321E2197}" destId="{BD469E43-555A-4ED1-859E-9F6CD7BF0D12}" srcOrd="2" destOrd="0" presId="urn:microsoft.com/office/officeart/2005/8/layout/vList6"/>
    <dgm:cxn modelId="{F9093DC1-14FF-40F3-99C0-5B5E2918C5D0}" type="presParOf" srcId="{BD469E43-555A-4ED1-859E-9F6CD7BF0D12}" destId="{433E76D2-6BB0-442B-856D-D1F2BDF1CF57}" srcOrd="0" destOrd="0" presId="urn:microsoft.com/office/officeart/2005/8/layout/vList6"/>
    <dgm:cxn modelId="{830CB5CA-15F9-4A33-845E-1132D4077C0F}" type="presParOf" srcId="{BD469E43-555A-4ED1-859E-9F6CD7BF0D12}" destId="{0C0D9163-19E8-4730-8448-005A0BE9826B}" srcOrd="1" destOrd="0" presId="urn:microsoft.com/office/officeart/2005/8/layout/vList6"/>
    <dgm:cxn modelId="{A47F4B62-0538-4145-BA1F-83081FAE0C73}" type="presParOf" srcId="{DDC31CCB-EB0C-4B0B-9EF6-E61A321E2197}" destId="{64E3584F-FBB9-4203-AB1D-9DFA205E5501}" srcOrd="3" destOrd="0" presId="urn:microsoft.com/office/officeart/2005/8/layout/vList6"/>
    <dgm:cxn modelId="{655E7DEA-9143-47B6-B642-B4DA140363CA}" type="presParOf" srcId="{DDC31CCB-EB0C-4B0B-9EF6-E61A321E2197}" destId="{98F6AA46-8203-408A-BBF6-4CD369481D43}" srcOrd="4" destOrd="0" presId="urn:microsoft.com/office/officeart/2005/8/layout/vList6"/>
    <dgm:cxn modelId="{6C273109-6DE6-45D1-A6B4-42BF53E22950}" type="presParOf" srcId="{98F6AA46-8203-408A-BBF6-4CD369481D43}" destId="{B9CBB43D-3F5E-434C-858B-A6AFFE13477A}" srcOrd="0" destOrd="0" presId="urn:microsoft.com/office/officeart/2005/8/layout/vList6"/>
    <dgm:cxn modelId="{B1555FD2-6966-41C1-A8FA-F9405F4D08A6}" type="presParOf" srcId="{98F6AA46-8203-408A-BBF6-4CD369481D43}" destId="{01FC6308-9474-426D-8878-E10F739D8DBA}" srcOrd="1" destOrd="0" presId="urn:microsoft.com/office/officeart/2005/8/layout/vList6"/>
    <dgm:cxn modelId="{C5207C8F-6974-4301-A7B9-CCDEC2979657}" type="presParOf" srcId="{DDC31CCB-EB0C-4B0B-9EF6-E61A321E2197}" destId="{4828FDE8-06F3-4558-8F56-3EB824C80785}" srcOrd="5" destOrd="0" presId="urn:microsoft.com/office/officeart/2005/8/layout/vList6"/>
    <dgm:cxn modelId="{EA425B5B-DE32-4137-A5D5-73602D17AD5E}" type="presParOf" srcId="{DDC31CCB-EB0C-4B0B-9EF6-E61A321E2197}" destId="{85D867A1-96AA-4AB9-9F72-CF97668BF655}" srcOrd="6" destOrd="0" presId="urn:microsoft.com/office/officeart/2005/8/layout/vList6"/>
    <dgm:cxn modelId="{AA5250F7-CBAA-42A9-BC8D-8080627161ED}" type="presParOf" srcId="{85D867A1-96AA-4AB9-9F72-CF97668BF655}" destId="{EFD46146-C332-4999-8237-1C28109F0497}" srcOrd="0" destOrd="0" presId="urn:microsoft.com/office/officeart/2005/8/layout/vList6"/>
    <dgm:cxn modelId="{C4951709-DF51-430F-ACE5-2A2FEC962ECC}" type="presParOf" srcId="{85D867A1-96AA-4AB9-9F72-CF97668BF655}" destId="{C53A846E-0983-4C65-816F-4616B3313860}" srcOrd="1" destOrd="0" presId="urn:microsoft.com/office/officeart/2005/8/layout/vList6"/>
    <dgm:cxn modelId="{6697A206-4DF0-47E8-A1BA-3E431471EACE}" type="presParOf" srcId="{DDC31CCB-EB0C-4B0B-9EF6-E61A321E2197}" destId="{5A45A26D-EC4F-4C23-97B7-10E424FAD00B}" srcOrd="7" destOrd="0" presId="urn:microsoft.com/office/officeart/2005/8/layout/vList6"/>
    <dgm:cxn modelId="{2FD27B3F-6526-44E2-A2F1-11D42B2C8918}" type="presParOf" srcId="{DDC31CCB-EB0C-4B0B-9EF6-E61A321E2197}" destId="{723699D8-46EA-46AA-AE3A-47A23485A5AA}" srcOrd="8" destOrd="0" presId="urn:microsoft.com/office/officeart/2005/8/layout/vList6"/>
    <dgm:cxn modelId="{7DCB7C92-86C1-45DD-836F-8BF14745CE58}" type="presParOf" srcId="{723699D8-46EA-46AA-AE3A-47A23485A5AA}" destId="{85EF1CE9-540F-4F06-8E8B-E13297B0BF16}" srcOrd="0" destOrd="0" presId="urn:microsoft.com/office/officeart/2005/8/layout/vList6"/>
    <dgm:cxn modelId="{5C1089F9-745B-4EC4-94F9-2C2A8D19F75E}" type="presParOf" srcId="{723699D8-46EA-46AA-AE3A-47A23485A5AA}" destId="{CBD4594B-801E-4C68-8760-8BECE9531E78}" srcOrd="1" destOrd="0" presId="urn:microsoft.com/office/officeart/2005/8/layout/vList6"/>
    <dgm:cxn modelId="{6A5304A5-F2D0-4F09-BC93-DC5A5811360B}" type="presParOf" srcId="{DDC31CCB-EB0C-4B0B-9EF6-E61A321E2197}" destId="{F7E30B57-4299-43A5-959E-C4B2E5E58E77}" srcOrd="9" destOrd="0" presId="urn:microsoft.com/office/officeart/2005/8/layout/vList6"/>
    <dgm:cxn modelId="{A5DA48F2-4DA3-4886-9088-FBF831CBA4D2}" type="presParOf" srcId="{DDC31CCB-EB0C-4B0B-9EF6-E61A321E2197}" destId="{3B9FE00D-3C85-42BB-BBCA-070D3DEF7F39}" srcOrd="10" destOrd="0" presId="urn:microsoft.com/office/officeart/2005/8/layout/vList6"/>
    <dgm:cxn modelId="{8A2B6190-6A98-4489-914B-3B1DFD8EAAF5}" type="presParOf" srcId="{3B9FE00D-3C85-42BB-BBCA-070D3DEF7F39}" destId="{726395B2-1F05-4873-B29E-EF77DE47D78D}" srcOrd="0" destOrd="0" presId="urn:microsoft.com/office/officeart/2005/8/layout/vList6"/>
    <dgm:cxn modelId="{A67909C6-997C-4B0E-A6D3-AC815CC8B63F}" type="presParOf" srcId="{3B9FE00D-3C85-42BB-BBCA-070D3DEF7F39}" destId="{62D5C47D-ADCC-47F6-A193-B72AF25A4ADB}" srcOrd="1" destOrd="0" presId="urn:microsoft.com/office/officeart/2005/8/layout/vList6"/>
    <dgm:cxn modelId="{990DA71F-503D-40D2-AAA7-8ED3A47B99D7}" type="presParOf" srcId="{DDC31CCB-EB0C-4B0B-9EF6-E61A321E2197}" destId="{7302744D-6E96-40C2-A766-9793452EB7EF}" srcOrd="11" destOrd="0" presId="urn:microsoft.com/office/officeart/2005/8/layout/vList6"/>
    <dgm:cxn modelId="{C01B88CA-344A-4E8B-9749-10EEE8691E95}" type="presParOf" srcId="{DDC31CCB-EB0C-4B0B-9EF6-E61A321E2197}" destId="{CF89B13A-4B40-4C7F-951B-5964BB86808A}" srcOrd="12" destOrd="0" presId="urn:microsoft.com/office/officeart/2005/8/layout/vList6"/>
    <dgm:cxn modelId="{8A9D2C1B-BDF8-42D8-92FA-20C986E393CB}" type="presParOf" srcId="{CF89B13A-4B40-4C7F-951B-5964BB86808A}" destId="{906EE7F5-918E-4782-B088-127061A419DF}" srcOrd="0" destOrd="0" presId="urn:microsoft.com/office/officeart/2005/8/layout/vList6"/>
    <dgm:cxn modelId="{15557459-2768-4CD8-83B6-4CCE6B15F5B3}" type="presParOf" srcId="{CF89B13A-4B40-4C7F-951B-5964BB86808A}" destId="{9DD7B74D-5E96-45A2-9A26-01DCB904F6D8}" srcOrd="1" destOrd="0" presId="urn:microsoft.com/office/officeart/2005/8/layout/vList6"/>
    <dgm:cxn modelId="{1F7EA365-EDAC-47EE-AD58-6B859C7CF7B8}" type="presParOf" srcId="{DDC31CCB-EB0C-4B0B-9EF6-E61A321E2197}" destId="{751C047C-E84C-4A70-ABCD-8991F5698926}" srcOrd="13" destOrd="0" presId="urn:microsoft.com/office/officeart/2005/8/layout/vList6"/>
    <dgm:cxn modelId="{824CAFEC-9D15-478B-8E82-72ED726213A9}" type="presParOf" srcId="{DDC31CCB-EB0C-4B0B-9EF6-E61A321E2197}" destId="{FDB8D0CA-EED7-43F8-8A9D-F06E9330EC71}" srcOrd="14" destOrd="0" presId="urn:microsoft.com/office/officeart/2005/8/layout/vList6"/>
    <dgm:cxn modelId="{3907DC12-DD12-4A55-B05F-22476BD1E971}" type="presParOf" srcId="{FDB8D0CA-EED7-43F8-8A9D-F06E9330EC71}" destId="{B3B9F40A-F861-4E38-BB81-DF675B4E43E8}" srcOrd="0" destOrd="0" presId="urn:microsoft.com/office/officeart/2005/8/layout/vList6"/>
    <dgm:cxn modelId="{74838171-4C5B-4A20-A440-4425EB11828B}" type="presParOf" srcId="{FDB8D0CA-EED7-43F8-8A9D-F06E9330EC71}" destId="{D171868D-99A6-4872-8571-9876784F163C}" srcOrd="1" destOrd="0" presId="urn:microsoft.com/office/officeart/2005/8/layout/vList6"/>
    <dgm:cxn modelId="{ADA8259C-9818-4A31-A5DE-EEF7B5F6F5EB}" type="presParOf" srcId="{DDC31CCB-EB0C-4B0B-9EF6-E61A321E2197}" destId="{BA8E999D-8BE7-46CA-91FA-11B96B47600D}" srcOrd="15" destOrd="0" presId="urn:microsoft.com/office/officeart/2005/8/layout/vList6"/>
    <dgm:cxn modelId="{ED2256DA-8246-49A1-8055-777F4563E181}" type="presParOf" srcId="{DDC31CCB-EB0C-4B0B-9EF6-E61A321E2197}" destId="{BA384912-F418-46E9-A47F-9B5227551926}" srcOrd="16" destOrd="0" presId="urn:microsoft.com/office/officeart/2005/8/layout/vList6"/>
    <dgm:cxn modelId="{F3B99C2E-8173-40FF-9CEE-5FC224B48CFB}" type="presParOf" srcId="{BA384912-F418-46E9-A47F-9B5227551926}" destId="{59A72959-DFF8-4ECC-95F8-ADC048E26CA4}" srcOrd="0" destOrd="0" presId="urn:microsoft.com/office/officeart/2005/8/layout/vList6"/>
    <dgm:cxn modelId="{0BBEFA29-0971-4985-B55A-97637776B6A2}" type="presParOf" srcId="{BA384912-F418-46E9-A47F-9B5227551926}" destId="{C9C6C509-EBEB-49F2-BA4F-C6F7E5B2CD21}" srcOrd="1" destOrd="0" presId="urn:microsoft.com/office/officeart/2005/8/layout/vList6"/>
    <dgm:cxn modelId="{CD7A9E0F-B467-4B26-AD36-0E80B7B3329F}" type="presParOf" srcId="{DDC31CCB-EB0C-4B0B-9EF6-E61A321E2197}" destId="{4F48207F-60EE-4B97-AE34-FD8C205269CD}" srcOrd="17" destOrd="0" presId="urn:microsoft.com/office/officeart/2005/8/layout/vList6"/>
    <dgm:cxn modelId="{9993F36A-E1BC-4CA6-8FDC-34D564B4F107}" type="presParOf" srcId="{DDC31CCB-EB0C-4B0B-9EF6-E61A321E2197}" destId="{D0B30E6C-611E-4B43-A8E7-78E597ACEC89}" srcOrd="18" destOrd="0" presId="urn:microsoft.com/office/officeart/2005/8/layout/vList6"/>
    <dgm:cxn modelId="{4C008DF7-54A1-4E50-A311-8D74E31C68CF}" type="presParOf" srcId="{D0B30E6C-611E-4B43-A8E7-78E597ACEC89}" destId="{1163243D-5506-40F9-809F-8B73A461A364}" srcOrd="0" destOrd="0" presId="urn:microsoft.com/office/officeart/2005/8/layout/vList6"/>
    <dgm:cxn modelId="{B569BD12-5CFB-45DB-8D00-E3979EEA9420}" type="presParOf" srcId="{D0B30E6C-611E-4B43-A8E7-78E597ACEC89}" destId="{8E183D90-DE57-4E76-83D6-79B35CBEB4B8}" srcOrd="1" destOrd="0" presId="urn:microsoft.com/office/officeart/2005/8/layout/vList6"/>
  </dgm:cxnLst>
  <dgm:bg/>
  <dgm:whole>
    <a:ln w="57150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F3B06-0959-4476-98F3-F84155DBC11D}">
      <dsp:nvSpPr>
        <dsp:cNvPr id="0" name=""/>
        <dsp:cNvSpPr/>
      </dsp:nvSpPr>
      <dsp:spPr>
        <a:xfrm>
          <a:off x="2346861" y="0"/>
          <a:ext cx="3485786" cy="414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174 057</a:t>
          </a:r>
        </a:p>
      </dsp:txBody>
      <dsp:txXfrm>
        <a:off x="2346861" y="51789"/>
        <a:ext cx="3330420" cy="310731"/>
      </dsp:txXfrm>
    </dsp:sp>
    <dsp:sp modelId="{56447FBE-960F-4877-86B9-5DE2FCEC0AAA}">
      <dsp:nvSpPr>
        <dsp:cNvPr id="0" name=""/>
        <dsp:cNvSpPr/>
      </dsp:nvSpPr>
      <dsp:spPr>
        <a:xfrm>
          <a:off x="0" y="0"/>
          <a:ext cx="2344679" cy="432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Мельник</a:t>
          </a:r>
        </a:p>
      </dsp:txBody>
      <dsp:txXfrm>
        <a:off x="21096" y="21096"/>
        <a:ext cx="2302487" cy="389952"/>
      </dsp:txXfrm>
    </dsp:sp>
    <dsp:sp modelId="{0C0D9163-19E8-4730-8448-005A0BE9826B}">
      <dsp:nvSpPr>
        <dsp:cNvPr id="0" name=""/>
        <dsp:cNvSpPr/>
      </dsp:nvSpPr>
      <dsp:spPr>
        <a:xfrm>
          <a:off x="2376049" y="462148"/>
          <a:ext cx="3334368" cy="4061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142 200</a:t>
          </a:r>
          <a:r>
            <a:rPr lang="ru-RU" sz="900" kern="1200" dirty="0"/>
            <a:t>					</a:t>
          </a:r>
        </a:p>
      </dsp:txBody>
      <dsp:txXfrm>
        <a:off x="2376049" y="512911"/>
        <a:ext cx="3182079" cy="304578"/>
      </dsp:txXfrm>
    </dsp:sp>
    <dsp:sp modelId="{433E76D2-6BB0-442B-856D-D1F2BDF1CF57}">
      <dsp:nvSpPr>
        <dsp:cNvPr id="0" name=""/>
        <dsp:cNvSpPr/>
      </dsp:nvSpPr>
      <dsp:spPr>
        <a:xfrm>
          <a:off x="0" y="472658"/>
          <a:ext cx="2330780" cy="367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Шевченко</a:t>
          </a:r>
          <a:r>
            <a:rPr lang="ru-RU" sz="1300" b="1" kern="1200" dirty="0"/>
            <a:t> </a:t>
          </a:r>
        </a:p>
      </dsp:txBody>
      <dsp:txXfrm>
        <a:off x="17935" y="490593"/>
        <a:ext cx="2294910" cy="331532"/>
      </dsp:txXfrm>
    </dsp:sp>
    <dsp:sp modelId="{01FC6308-9474-426D-8878-E10F739D8DBA}">
      <dsp:nvSpPr>
        <dsp:cNvPr id="0" name=""/>
        <dsp:cNvSpPr/>
      </dsp:nvSpPr>
      <dsp:spPr>
        <a:xfrm>
          <a:off x="2381124" y="872142"/>
          <a:ext cx="2992967" cy="4165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+mn-lt"/>
            </a:rPr>
            <a:t>126 148</a:t>
          </a:r>
        </a:p>
      </dsp:txBody>
      <dsp:txXfrm>
        <a:off x="2381124" y="924215"/>
        <a:ext cx="2836748" cy="312437"/>
      </dsp:txXfrm>
    </dsp:sp>
    <dsp:sp modelId="{B9CBB43D-3F5E-434C-858B-A6AFFE13477A}">
      <dsp:nvSpPr>
        <dsp:cNvPr id="0" name=""/>
        <dsp:cNvSpPr/>
      </dsp:nvSpPr>
      <dsp:spPr>
        <a:xfrm>
          <a:off x="0" y="916963"/>
          <a:ext cx="2330780" cy="392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Бойко</a:t>
          </a:r>
        </a:p>
      </dsp:txBody>
      <dsp:txXfrm>
        <a:off x="19141" y="936104"/>
        <a:ext cx="2292498" cy="353813"/>
      </dsp:txXfrm>
    </dsp:sp>
    <dsp:sp modelId="{C53A846E-0983-4C65-816F-4616B3313860}">
      <dsp:nvSpPr>
        <dsp:cNvPr id="0" name=""/>
        <dsp:cNvSpPr/>
      </dsp:nvSpPr>
      <dsp:spPr>
        <a:xfrm>
          <a:off x="2400930" y="1344561"/>
          <a:ext cx="2861756" cy="4426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126 139</a:t>
          </a:r>
        </a:p>
      </dsp:txBody>
      <dsp:txXfrm>
        <a:off x="2400930" y="1399889"/>
        <a:ext cx="2695772" cy="331967"/>
      </dsp:txXfrm>
    </dsp:sp>
    <dsp:sp modelId="{EFD46146-C332-4999-8237-1C28109F0497}">
      <dsp:nvSpPr>
        <dsp:cNvPr id="0" name=""/>
        <dsp:cNvSpPr/>
      </dsp:nvSpPr>
      <dsp:spPr>
        <a:xfrm>
          <a:off x="0" y="1353904"/>
          <a:ext cx="2330780" cy="419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Коваленко </a:t>
          </a:r>
        </a:p>
      </dsp:txBody>
      <dsp:txXfrm>
        <a:off x="20464" y="1374368"/>
        <a:ext cx="2289852" cy="378276"/>
      </dsp:txXfrm>
    </dsp:sp>
    <dsp:sp modelId="{CBD4594B-801E-4C68-8760-8BECE9531E78}">
      <dsp:nvSpPr>
        <dsp:cNvPr id="0" name=""/>
        <dsp:cNvSpPr/>
      </dsp:nvSpPr>
      <dsp:spPr>
        <a:xfrm>
          <a:off x="2394794" y="1859489"/>
          <a:ext cx="2473785" cy="3564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118 547</a:t>
          </a:r>
        </a:p>
      </dsp:txBody>
      <dsp:txXfrm>
        <a:off x="2394794" y="1904046"/>
        <a:ext cx="2340115" cy="267340"/>
      </dsp:txXfrm>
    </dsp:sp>
    <dsp:sp modelId="{85EF1CE9-540F-4F06-8E8B-E13297B0BF16}">
      <dsp:nvSpPr>
        <dsp:cNvPr id="0" name=""/>
        <dsp:cNvSpPr/>
      </dsp:nvSpPr>
      <dsp:spPr>
        <a:xfrm>
          <a:off x="0" y="1805390"/>
          <a:ext cx="2330780" cy="375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Бондаренко </a:t>
          </a:r>
        </a:p>
      </dsp:txBody>
      <dsp:txXfrm>
        <a:off x="18324" y="1823714"/>
        <a:ext cx="2294132" cy="338726"/>
      </dsp:txXfrm>
    </dsp:sp>
    <dsp:sp modelId="{62D5C47D-ADCC-47F6-A193-B72AF25A4ADB}">
      <dsp:nvSpPr>
        <dsp:cNvPr id="0" name=""/>
        <dsp:cNvSpPr/>
      </dsp:nvSpPr>
      <dsp:spPr>
        <a:xfrm>
          <a:off x="2404000" y="2209633"/>
          <a:ext cx="2150459" cy="355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112 157</a:t>
          </a:r>
        </a:p>
      </dsp:txBody>
      <dsp:txXfrm>
        <a:off x="2404000" y="2254028"/>
        <a:ext cx="2017275" cy="266367"/>
      </dsp:txXfrm>
    </dsp:sp>
    <dsp:sp modelId="{726395B2-1F05-4873-B29E-EF77DE47D78D}">
      <dsp:nvSpPr>
        <dsp:cNvPr id="0" name=""/>
        <dsp:cNvSpPr/>
      </dsp:nvSpPr>
      <dsp:spPr>
        <a:xfrm>
          <a:off x="0" y="2201823"/>
          <a:ext cx="2330780" cy="32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Ткаченко </a:t>
          </a:r>
        </a:p>
      </dsp:txBody>
      <dsp:txXfrm>
        <a:off x="15996" y="2217819"/>
        <a:ext cx="2298788" cy="295683"/>
      </dsp:txXfrm>
    </dsp:sp>
    <dsp:sp modelId="{9DD7B74D-5E96-45A2-9A26-01DCB904F6D8}">
      <dsp:nvSpPr>
        <dsp:cNvPr id="0" name=""/>
        <dsp:cNvSpPr/>
      </dsp:nvSpPr>
      <dsp:spPr>
        <a:xfrm>
          <a:off x="2388139" y="2627333"/>
          <a:ext cx="1983832" cy="3483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110 259</a:t>
          </a:r>
        </a:p>
      </dsp:txBody>
      <dsp:txXfrm>
        <a:off x="2388139" y="2670879"/>
        <a:ext cx="1853196" cy="261273"/>
      </dsp:txXfrm>
    </dsp:sp>
    <dsp:sp modelId="{906EE7F5-918E-4782-B088-127061A419DF}">
      <dsp:nvSpPr>
        <dsp:cNvPr id="0" name=""/>
        <dsp:cNvSpPr/>
      </dsp:nvSpPr>
      <dsp:spPr>
        <a:xfrm>
          <a:off x="0" y="2635873"/>
          <a:ext cx="2330780" cy="32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Ковальчук </a:t>
          </a:r>
        </a:p>
      </dsp:txBody>
      <dsp:txXfrm>
        <a:off x="15996" y="2651869"/>
        <a:ext cx="2298788" cy="295683"/>
      </dsp:txXfrm>
    </dsp:sp>
    <dsp:sp modelId="{D171868D-99A6-4872-8571-9876784F163C}">
      <dsp:nvSpPr>
        <dsp:cNvPr id="0" name=""/>
        <dsp:cNvSpPr/>
      </dsp:nvSpPr>
      <dsp:spPr>
        <a:xfrm>
          <a:off x="2381928" y="3027877"/>
          <a:ext cx="1725745" cy="376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106 528</a:t>
          </a:r>
        </a:p>
      </dsp:txBody>
      <dsp:txXfrm>
        <a:off x="2381928" y="3074895"/>
        <a:ext cx="1584691" cy="282108"/>
      </dsp:txXfrm>
    </dsp:sp>
    <dsp:sp modelId="{B3B9F40A-F861-4E38-BB81-DF675B4E43E8}">
      <dsp:nvSpPr>
        <dsp:cNvPr id="0" name=""/>
        <dsp:cNvSpPr/>
      </dsp:nvSpPr>
      <dsp:spPr>
        <a:xfrm>
          <a:off x="0" y="3041544"/>
          <a:ext cx="2330780" cy="32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Кравченко</a:t>
          </a:r>
          <a:endParaRPr lang="ru-RU" sz="1300" kern="1200" dirty="0"/>
        </a:p>
      </dsp:txBody>
      <dsp:txXfrm>
        <a:off x="15996" y="3057540"/>
        <a:ext cx="2298788" cy="295683"/>
      </dsp:txXfrm>
    </dsp:sp>
    <dsp:sp modelId="{C9C6C509-EBEB-49F2-BA4F-C6F7E5B2CD21}">
      <dsp:nvSpPr>
        <dsp:cNvPr id="0" name=""/>
        <dsp:cNvSpPr/>
      </dsp:nvSpPr>
      <dsp:spPr>
        <a:xfrm>
          <a:off x="2394786" y="3426251"/>
          <a:ext cx="1518086" cy="327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  </a:t>
          </a:r>
          <a:r>
            <a:rPr lang="ru-RU" sz="1800" b="1" kern="1200" dirty="0"/>
            <a:t>99 963</a:t>
          </a:r>
        </a:p>
      </dsp:txBody>
      <dsp:txXfrm>
        <a:off x="2394786" y="3467210"/>
        <a:ext cx="1395208" cy="245757"/>
      </dsp:txXfrm>
    </dsp:sp>
    <dsp:sp modelId="{59A72959-DFF8-4ECC-95F8-ADC048E26CA4}">
      <dsp:nvSpPr>
        <dsp:cNvPr id="0" name=""/>
        <dsp:cNvSpPr/>
      </dsp:nvSpPr>
      <dsp:spPr>
        <a:xfrm>
          <a:off x="0" y="3426402"/>
          <a:ext cx="2333059" cy="32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Олійник </a:t>
          </a:r>
        </a:p>
      </dsp:txBody>
      <dsp:txXfrm>
        <a:off x="15996" y="3442398"/>
        <a:ext cx="2301067" cy="295683"/>
      </dsp:txXfrm>
    </dsp:sp>
    <dsp:sp modelId="{8E183D90-DE57-4E76-83D6-79B35CBEB4B8}">
      <dsp:nvSpPr>
        <dsp:cNvPr id="0" name=""/>
        <dsp:cNvSpPr/>
      </dsp:nvSpPr>
      <dsp:spPr>
        <a:xfrm>
          <a:off x="2382187" y="3776780"/>
          <a:ext cx="1361165" cy="3276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  </a:t>
          </a:r>
          <a:r>
            <a:rPr lang="uk-UA" sz="1800" b="1" kern="1200" dirty="0"/>
            <a:t>97 636</a:t>
          </a:r>
          <a:endParaRPr lang="ru-RU" sz="1800" b="1" kern="1200" dirty="0"/>
        </a:p>
      </dsp:txBody>
      <dsp:txXfrm>
        <a:off x="2382187" y="3817739"/>
        <a:ext cx="1238287" cy="245757"/>
      </dsp:txXfrm>
    </dsp:sp>
    <dsp:sp modelId="{1163243D-5506-40F9-809F-8B73A461A364}">
      <dsp:nvSpPr>
        <dsp:cNvPr id="0" name=""/>
        <dsp:cNvSpPr/>
      </dsp:nvSpPr>
      <dsp:spPr>
        <a:xfrm>
          <a:off x="0" y="3776780"/>
          <a:ext cx="2333059" cy="32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Шевчук</a:t>
          </a:r>
        </a:p>
      </dsp:txBody>
      <dsp:txXfrm>
        <a:off x="15996" y="3792776"/>
        <a:ext cx="2301067" cy="295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CDBE1B-3C6E-42BF-9701-EE54D5909E2F}" type="datetimeFigureOut">
              <a:rPr lang="uk-UA" smtClean="0"/>
              <a:pPr/>
              <a:t>21.08.2025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643CEA-94E4-45B1-A119-E90912223562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b="10896"/>
          <a:stretch/>
        </p:blipFill>
        <p:spPr bwMode="auto">
          <a:xfrm>
            <a:off x="251520" y="169505"/>
            <a:ext cx="5464041" cy="32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564904"/>
            <a:ext cx="5688632" cy="2520280"/>
          </a:xfrm>
        </p:spPr>
        <p:txBody>
          <a:bodyPr>
            <a:noAutofit/>
          </a:bodyPr>
          <a:lstStyle/>
          <a:p>
            <a:r>
              <a:rPr lang="uk-UA" sz="4000" dirty="0">
                <a:latin typeface="Arial Black" pitchFamily="34" charset="0"/>
              </a:rPr>
              <a:t>ІДЕНТИФІКАТОРИ НАУКОВЦЯ В ІНФОРМАЦІЙНОМУ ПРОСТОРІ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BE74B9-1CF8-CF89-0A6C-8C1FE431B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17"/>
            <a:ext cx="2419120" cy="24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3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356992"/>
            <a:ext cx="7704856" cy="265029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Унікальні ідентифікатори авторів-науковців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unique author identifier)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вирішують проблему правильного розпізнавання документів конкретного автора.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322229" cy="2927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193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15816" y="3429000"/>
            <a:ext cx="5904656" cy="26642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Подібно, як для унікальної ідентифікації документів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розроблен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система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Digital Object Identifier (DOI),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так само створено спеціальні системи і для науковців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1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880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sz="2600" dirty="0">
                <a:solidFill>
                  <a:srgbClr val="00B050"/>
                </a:solidFill>
                <a:latin typeface="Arial Black" pitchFamily="34" charset="0"/>
              </a:rPr>
              <a:t>Залежно від території використання: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міжнародні (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Researcher ID, ORCID, Scopus Author ID);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національні (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NARCIS, LATTES)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600" dirty="0">
                <a:solidFill>
                  <a:srgbClr val="00B050"/>
                </a:solidFill>
                <a:latin typeface="Arial Black" pitchFamily="34" charset="0"/>
              </a:rPr>
              <a:t>Залежно від галузі використання: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мультдисциплінарні (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AuthorClaim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Researcher ID, ORCID, Scopus Author ID);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галузеві (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PubMed Author ID,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ArXiv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Author ID,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RePEc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Author Service)</a:t>
            </a:r>
            <a:endParaRPr lang="uk-UA" sz="2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dirty="0">
                <a:solidFill>
                  <a:srgbClr val="00B050"/>
                </a:solidFill>
                <a:latin typeface="Arial Black" pitchFamily="34" charset="0"/>
              </a:rPr>
              <a:t>Залежно від способу присвоєння: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вільна реєстрація (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IraLis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);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 фактом наукової роботи (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ArXiv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Author ID);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ретроспективні (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Scopus Author ID).</a:t>
            </a:r>
            <a:endParaRPr lang="uk-UA" sz="2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>
              <a:buNone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 algn="ctr">
              <a:buNone/>
            </a:pPr>
            <a:r>
              <a:rPr lang="uk-UA" sz="3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Який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ID </a:t>
            </a:r>
            <a:r>
              <a:rPr lang="uk-UA" sz="3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найкращий?</a:t>
            </a:r>
          </a:p>
          <a:p>
            <a:pPr marL="109728" indent="0" algn="ctr">
              <a:buNone/>
            </a:pPr>
            <a:r>
              <a:rPr lang="uk-UA" sz="3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Як поєднати різні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ID?</a:t>
            </a:r>
            <a:endParaRPr lang="uk-UA" sz="35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Які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існують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системи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унікальних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ідентифікаторів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науковців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3048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429000"/>
            <a:ext cx="8424936" cy="3168352"/>
          </a:xfrm>
        </p:spPr>
        <p:txBody>
          <a:bodyPr>
            <a:normAutofit fontScale="85000" lnSpcReduction="10000"/>
          </a:bodyPr>
          <a:lstStyle/>
          <a:p>
            <a:pPr marL="109728" indent="0" algn="just">
              <a:buNone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en-US" sz="3100" dirty="0">
                <a:solidFill>
                  <a:srgbClr val="00B050"/>
                </a:solidFill>
                <a:latin typeface="Arial Black" pitchFamily="34" charset="0"/>
              </a:rPr>
              <a:t>ORCID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- одна з небагатьох систем, що дозволяє пов'язати різні унікальні ідентифікатори автора.</a:t>
            </a:r>
          </a:p>
          <a:p>
            <a:pPr marL="109728" indent="0" algn="just">
              <a:buNone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На даний момент базою </a:t>
            </a:r>
            <a:r>
              <a:rPr lang="en-US" sz="3100" dirty="0">
                <a:solidFill>
                  <a:srgbClr val="00B050"/>
                </a:solidFill>
                <a:latin typeface="Arial Black" pitchFamily="34" charset="0"/>
              </a:rPr>
              <a:t>ORCID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для ідентифікації авторів користуються такі організації, видавництва та фонди: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CrossRef, Elsevier, IEEE, ImpactStory, Springer, WOS, Wiley.</a:t>
            </a:r>
            <a:endParaRPr lang="uk-UA" sz="31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>
              <a:buNone/>
            </a:pPr>
            <a:endParaRPr lang="uk-UA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6" t="3821" r="10168" b="5548"/>
          <a:stretch/>
        </p:blipFill>
        <p:spPr bwMode="auto">
          <a:xfrm>
            <a:off x="251520" y="188640"/>
            <a:ext cx="5688632" cy="325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4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162467"/>
          </a:xfrm>
        </p:spPr>
        <p:txBody>
          <a:bodyPr/>
          <a:lstStyle/>
          <a:p>
            <a:pPr marL="109728" indent="0">
              <a:buNone/>
            </a:pP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ORCID ID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 номер з 16 цифр згідно стандарту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ISO (ISO 27729).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Крім цифр від 0 до 9, ідентифікатор може містити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X (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Х = 10).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ORCID ID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рекомендовано використовувати у вигляді гіперпосилання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http://orcid.org/xxxx-xxxx-xxxx-xxxx,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але інколи використовують і скорочену форму: "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ORCID: 0000-0002-4510-0385</a:t>
            </a:r>
            <a:r>
              <a:rPr lang="en-US" dirty="0"/>
              <a:t>"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rgbClr val="00B050"/>
                </a:solidFill>
                <a:latin typeface="Arial Black" pitchFamily="34" charset="0"/>
              </a:rPr>
              <a:t>Структура ідентифікатора </a:t>
            </a:r>
            <a:r>
              <a:rPr lang="en-US" sz="3600" dirty="0">
                <a:solidFill>
                  <a:srgbClr val="00B050"/>
                </a:solidFill>
                <a:latin typeface="Arial Black" pitchFamily="34" charset="0"/>
              </a:rPr>
              <a:t>ORCID </a:t>
            </a:r>
            <a:endParaRPr lang="uk-UA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9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481328"/>
            <a:ext cx="4896544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Реєстрація в ORCID безкоштовна, потрібно лише прийняти політику конфіденційності та умови використання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Перейдіть за посиланням </a:t>
            </a:r>
            <a:r>
              <a:rPr lang="uk-UA" dirty="0">
                <a:solidFill>
                  <a:srgbClr val="FF0000"/>
                </a:solidFill>
                <a:latin typeface="Arial Black" pitchFamily="34" charset="0"/>
              </a:rPr>
              <a:t>https://orcid.org/register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 заповніть реєстраційну форму;</a:t>
            </a:r>
          </a:p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Після успішної реєстрації Вам буде присвоєно 16-значний ідентифікатор.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34947" y="0"/>
            <a:ext cx="4536504" cy="1412776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3100" dirty="0">
                <a:latin typeface="Arial Black" pitchFamily="34" charset="0"/>
              </a:rPr>
            </a:br>
            <a:br>
              <a:rPr lang="uk-UA" sz="3100" dirty="0">
                <a:latin typeface="Arial Black" pitchFamily="34" charset="0"/>
              </a:rPr>
            </a:br>
            <a:r>
              <a:rPr lang="uk-UA" sz="3100" dirty="0">
                <a:solidFill>
                  <a:srgbClr val="00B050"/>
                </a:solidFill>
                <a:latin typeface="Arial Black" pitchFamily="34" charset="0"/>
              </a:rPr>
              <a:t>Як отримати ідентифікатор </a:t>
            </a:r>
            <a:r>
              <a:rPr lang="en-US" sz="3100" dirty="0">
                <a:solidFill>
                  <a:srgbClr val="00B050"/>
                </a:solidFill>
                <a:latin typeface="Arial Black" pitchFamily="34" charset="0"/>
              </a:rPr>
              <a:t>ORCID?</a:t>
            </a:r>
            <a:br>
              <a:rPr lang="en-US" dirty="0">
                <a:solidFill>
                  <a:srgbClr val="00B050"/>
                </a:solidFill>
              </a:rPr>
            </a:br>
            <a:endParaRPr lang="uk-UA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t="6727" r="12421" b="5478"/>
          <a:stretch/>
        </p:blipFill>
        <p:spPr bwMode="auto">
          <a:xfrm>
            <a:off x="179512" y="260647"/>
            <a:ext cx="4232853" cy="3672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6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1329"/>
            <a:ext cx="8496944" cy="4035904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Додавайте </a:t>
            </a:r>
            <a:r>
              <a:rPr lang="uk-UA" dirty="0">
                <a:solidFill>
                  <a:srgbClr val="00B050"/>
                </a:solidFill>
                <a:latin typeface="Arial Black" pitchFamily="34" charset="0"/>
              </a:rPr>
              <a:t>ORCID ID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 своїх публікацій, документів, листів, заявок…</a:t>
            </a:r>
          </a:p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Додайте </a:t>
            </a:r>
            <a:r>
              <a:rPr lang="uk-UA" dirty="0">
                <a:solidFill>
                  <a:srgbClr val="00B050"/>
                </a:solidFill>
                <a:latin typeface="Arial Black" pitchFamily="34" charset="0"/>
              </a:rPr>
              <a:t>ORCID ID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Scopus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Author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ID</a:t>
            </a:r>
          </a:p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Пов'яжіть інші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веб-сайти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зі своїм ідентифікатором </a:t>
            </a:r>
            <a:r>
              <a:rPr lang="uk-UA" dirty="0">
                <a:solidFill>
                  <a:srgbClr val="00B050"/>
                </a:solidFill>
                <a:latin typeface="Arial Black" pitchFamily="34" charset="0"/>
              </a:rPr>
              <a:t>ORCID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 полі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Websites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дайте посилання на свій профіль в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Google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Scholar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LinkedIn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Mendelay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та ін.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>
                <a:solidFill>
                  <a:srgbClr val="00B050"/>
                </a:solidFill>
                <a:latin typeface="Arial Black" pitchFamily="34" charset="0"/>
              </a:rPr>
              <a:t>Де вказувати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ORCID ID ?</a:t>
            </a:r>
            <a:br>
              <a:rPr lang="en-US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uk-UA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6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4969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Arial Black" pitchFamily="34" charset="0"/>
              </a:rPr>
              <a:t>Як синхронізувати свій </a:t>
            </a:r>
            <a:r>
              <a:rPr lang="en-US" dirty="0">
                <a:latin typeface="Arial Black" pitchFamily="34" charset="0"/>
              </a:rPr>
              <a:t>ORCID </a:t>
            </a:r>
            <a:r>
              <a:rPr lang="uk-UA" dirty="0">
                <a:latin typeface="Arial Black" pitchFamily="34" charset="0"/>
              </a:rPr>
              <a:t>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l="39067" t="9731" r="3650" b="18483"/>
          <a:stretch>
            <a:fillRect/>
          </a:stretch>
        </p:blipFill>
        <p:spPr bwMode="auto">
          <a:xfrm>
            <a:off x="1547664" y="260648"/>
            <a:ext cx="604867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Arial Black" pitchFamily="34" charset="0"/>
              </a:rPr>
              <a:t>Поради з використання </a:t>
            </a:r>
            <a:r>
              <a:rPr lang="en-US" dirty="0">
                <a:latin typeface="Arial Black" pitchFamily="34" charset="0"/>
              </a:rPr>
              <a:t>ORCID ID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rcRect l="40173" t="55463" r="6179" b="10073"/>
          <a:stretch>
            <a:fillRect/>
          </a:stretch>
        </p:blipFill>
        <p:spPr bwMode="auto">
          <a:xfrm>
            <a:off x="755576" y="404664"/>
            <a:ext cx="763284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404664"/>
            <a:ext cx="5400600" cy="6120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09728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Бажаємо успіхів у вашій науковій діяльності.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Сподіваємося, що дана інформація стане вам у нагоді!</a:t>
            </a:r>
          </a:p>
          <a:p>
            <a:pPr marL="109728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109728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109728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109728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pPr marL="109728" indent="0">
              <a:buNone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marL="109728" indent="0">
              <a:buNone/>
            </a:pP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4"/>
          <a:stretch>
            <a:fillRect/>
          </a:stretch>
        </p:blipFill>
        <p:spPr bwMode="auto">
          <a:xfrm>
            <a:off x="395536" y="620688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0634" y="5085184"/>
            <a:ext cx="3769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endParaRPr lang="uk-UA" dirty="0">
              <a:solidFill>
                <a:srgbClr val="FF0000"/>
              </a:solidFill>
              <a:latin typeface="Arial Black" pitchFamily="34" charset="0"/>
            </a:endParaRPr>
          </a:p>
          <a:p>
            <a:pPr marL="109728" indent="0" algn="ctr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Наукова бібліотека ТДАТУ</a:t>
            </a:r>
          </a:p>
          <a:p>
            <a:pPr marL="109728" indent="0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Науково-бібліографічний відділ</a:t>
            </a:r>
          </a:p>
        </p:txBody>
      </p:sp>
    </p:spTree>
    <p:extLst>
      <p:ext uri="{BB962C8B-B14F-4D97-AF65-F5344CB8AC3E}">
        <p14:creationId xmlns:p14="http://schemas.microsoft.com/office/powerpoint/2010/main" val="177608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924944"/>
            <a:ext cx="4788024" cy="374441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 2011 році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Y. Wang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став одним з найпродуктивніших науковців в історії – 3926 статей за рік (понад 10 статей у день).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Butler D. Scientists: your number is up // Nature. – 2012. – Vol. 485, No. 564. — Access Mode : dx.doi.org/10.1038/485564a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ПРОДУКТИВНИЙ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Mr. WANG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ПРОДУКТИВНИЙ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Mr. Wang</a:t>
            </a:r>
            <a:endParaRPr lang="uk-UA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0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227445" cy="2707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5688632" cy="655272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uk-UA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>
              <a:buNone/>
            </a:pPr>
            <a:endParaRPr lang="uk-UA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 algn="just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Публікації різних авторів хибно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приписали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досліднику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Y.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Wang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</a:t>
            </a:r>
          </a:p>
          <a:p>
            <a:pPr marL="109728" indent="0" algn="just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ЯК ЙОМУ ЦЕ “ВДАЛОСЬ”?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marL="109728" indent="0" algn="just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Вірно ідентифікувати науковця не завжди просто… 	Більшість імен не є унікальними, протягом життя можуть змінюватись, хибно транслітеруватись і т.д.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08" l="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078696" cy="2712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8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404664"/>
            <a:ext cx="4680520" cy="5832647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І все ж першим ідентифікатором вважається прізвище, ім'я і по-батькові.                 </a:t>
            </a:r>
          </a:p>
          <a:p>
            <a:pPr marL="109728" indent="0" algn="just">
              <a:buNone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	Вони вказуються так  як записані у паспорті, бо паспорт є документом, який видається державою для посвідчення особи своїх громадян</a:t>
            </a:r>
            <a:r>
              <a:rPr lang="uk-UA" dirty="0"/>
              <a:t>.</a:t>
            </a:r>
          </a:p>
          <a:p>
            <a:pPr marL="109728" indent="0" algn="just">
              <a:buNone/>
            </a:pPr>
            <a:r>
              <a:rPr lang="uk-UA" dirty="0"/>
              <a:t>	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Тому свої наукові статті в українські фахові журнали ви підписуєте відповідно документу.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" b="100000" l="0" r="993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5088192" cy="35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0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332656"/>
            <a:ext cx="8208912" cy="567809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dirty="0"/>
              <a:t>	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Щоб ідентифікувати себе в закордонному науковому журналі, своє прізвище треба вказати на англійській мови ( у більшості випадків). </a:t>
            </a:r>
          </a:p>
          <a:p>
            <a:pPr marL="109728" indent="0" algn="just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В цьому випадку ми керуємось Правилами транслітерації, які регламентуються Постановою Кабінету міністрів України від 27 січня 2010 р. N 55.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b="5126"/>
          <a:stretch/>
        </p:blipFill>
        <p:spPr bwMode="auto">
          <a:xfrm>
            <a:off x="4572000" y="4005064"/>
            <a:ext cx="3426285" cy="2542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2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653136"/>
            <a:ext cx="7787208" cy="158417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Є багато сайтів транслітерація-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online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Найкраще це зробити на сайті Державної міграційної служби України  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http://dmsu.gov.ua/transliteration.html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r="9165" b="9001"/>
          <a:stretch/>
        </p:blipFill>
        <p:spPr bwMode="auto">
          <a:xfrm>
            <a:off x="146110" y="293914"/>
            <a:ext cx="6907089" cy="414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78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4869160"/>
            <a:ext cx="5698976" cy="1138131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що робити при такій статистиці?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8184" y="476672"/>
            <a:ext cx="2915816" cy="864096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ТОП-10 найпопулярніших прізвищ в Україні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260648"/>
          <a:ext cx="583264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6740624" y="1556792"/>
            <a:ext cx="2160240" cy="86409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тис. носіїв</a:t>
            </a:r>
            <a:b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прізвища</a:t>
            </a:r>
          </a:p>
        </p:txBody>
      </p:sp>
    </p:spTree>
    <p:extLst>
      <p:ext uri="{BB962C8B-B14F-4D97-AF65-F5344CB8AC3E}">
        <p14:creationId xmlns:p14="http://schemas.microsoft.com/office/powerpoint/2010/main" val="2359821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2348880"/>
            <a:ext cx="5554959" cy="1152128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Афілювання або </a:t>
            </a:r>
            <a:r>
              <a:rPr lang="uk-UA" sz="3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афіліація</a:t>
            </a:r>
            <a:endParaRPr lang="uk-UA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600399" cy="20139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72408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49912"/>
            <a:ext cx="3724672" cy="20650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admin\Desktop\Screenshot_20250620-194510_Chrome.jpg"/>
          <p:cNvPicPr/>
          <p:nvPr/>
        </p:nvPicPr>
        <p:blipFill>
          <a:blip r:embed="rId5" cstate="print"/>
          <a:srcRect t="22311" b="41575"/>
          <a:stretch>
            <a:fillRect/>
          </a:stretch>
        </p:blipFill>
        <p:spPr bwMode="auto">
          <a:xfrm>
            <a:off x="395536" y="332656"/>
            <a:ext cx="3528392" cy="2160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01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392488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Афілювання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(афіліація) – це зв'язок автора публікації з науковою, освітньою організацією, яку він представляє.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109728" indent="0" algn="just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Афіліація передбачає, що дослідник є співробітником організації, представляє її назовні, тим самим додаючи свій внесок у формування репутації організації в академічних та експертних спільнотах.  	</a:t>
            </a:r>
          </a:p>
          <a:p>
            <a:pPr marL="109728" indent="0" algn="just">
              <a:buNone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	Афіліація потрібна для встановлення професійної ідентичності:  прив'язці до тієї чи іншої інституції.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>
                <a:latin typeface="Arial Black" pitchFamily="34" charset="0"/>
              </a:rPr>
              <a:t>          </a:t>
            </a:r>
            <a:br>
              <a:rPr lang="uk-UA" sz="2000" dirty="0">
                <a:latin typeface="Arial Black" pitchFamily="34" charset="0"/>
              </a:rPr>
            </a:b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Таврійський державний агротехнологічний університет імені Дмитра Моторного</a:t>
            </a:r>
            <a:b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uk-UA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Dmytro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Motornyi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Tavria State Agrotechnological University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uk-UA" sz="2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 descr="C:\Users\admin\Desktop\Screenshot_20250620-213519_Chrome.jpg"/>
          <p:cNvPicPr/>
          <p:nvPr/>
        </p:nvPicPr>
        <p:blipFill>
          <a:blip r:embed="rId2" cstate="print"/>
          <a:srcRect t="16456" r="61029" b="66791"/>
          <a:stretch>
            <a:fillRect/>
          </a:stretch>
        </p:blipFill>
        <p:spPr bwMode="auto">
          <a:xfrm>
            <a:off x="323529" y="1"/>
            <a:ext cx="1512168" cy="142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840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</TotalTime>
  <Words>758</Words>
  <Application>Microsoft Office PowerPoint</Application>
  <PresentationFormat>Екран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 Black</vt:lpstr>
      <vt:lpstr>Courier New</vt:lpstr>
      <vt:lpstr>Lucida Sans Unicode</vt:lpstr>
      <vt:lpstr>Verdana</vt:lpstr>
      <vt:lpstr>Wingdings</vt:lpstr>
      <vt:lpstr>Wingdings 2</vt:lpstr>
      <vt:lpstr>Wingdings 3</vt:lpstr>
      <vt:lpstr>Открытая</vt:lpstr>
      <vt:lpstr>ІДЕНТИФІКАТОРИ НАУКОВЦЯ В ІНФОРМАЦІЙНОМУ ПРОСТОРІ</vt:lpstr>
      <vt:lpstr>ПРОДУКТИВНИЙ Mr. Wang</vt:lpstr>
      <vt:lpstr>Презентація PowerPoint</vt:lpstr>
      <vt:lpstr>Презентація PowerPoint</vt:lpstr>
      <vt:lpstr>Презентація PowerPoint</vt:lpstr>
      <vt:lpstr>Презентація PowerPoint</vt:lpstr>
      <vt:lpstr>ТОП-10 найпопулярніших прізвищ в Україні</vt:lpstr>
      <vt:lpstr>Презентація PowerPoint</vt:lpstr>
      <vt:lpstr>           Таврійський державний агротехнологічний університет імені Дмитра Моторного   Dmytro Motornyi Tavria State Agrotechnological University </vt:lpstr>
      <vt:lpstr>Презентація PowerPoint</vt:lpstr>
      <vt:lpstr>Презентація PowerPoint</vt:lpstr>
      <vt:lpstr>Які існують системи унікальних ідентифікаторів науковців?</vt:lpstr>
      <vt:lpstr>Презентація PowerPoint</vt:lpstr>
      <vt:lpstr>Структура ідентифікатора ORCID </vt:lpstr>
      <vt:lpstr>  Як отримати ідентифікатор ORCID? </vt:lpstr>
      <vt:lpstr>Де вказувати ORCID ID ? </vt:lpstr>
      <vt:lpstr>Як синхронізувати свій ORCID  </vt:lpstr>
      <vt:lpstr>Поради з використання ORCID ID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ІДЕНТИФІКАТОРИ НАУКОВЦЯ В ІНФОРМАЦІЙНОМУ ПРОСТОРІ</dc:title>
  <dc:creator>Наталья</dc:creator>
  <cp:lastModifiedBy>Olga Belotska</cp:lastModifiedBy>
  <cp:revision>54</cp:revision>
  <dcterms:created xsi:type="dcterms:W3CDTF">2016-11-29T16:57:02Z</dcterms:created>
  <dcterms:modified xsi:type="dcterms:W3CDTF">2025-08-21T13:49:44Z</dcterms:modified>
</cp:coreProperties>
</file>