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48" d="100"/>
          <a:sy n="48" d="100"/>
        </p:scale>
        <p:origin x="101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F5C48-20A3-FFD5-FFF3-96448C4F5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77A1FE4-5E7E-1366-F3E7-A23F708138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33E289-144C-44F9-0C54-47DDC2EB1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5A28-ED1C-479B-857F-127FD2A077E5}" type="datetimeFigureOut">
              <a:rPr lang="uk-UA" smtClean="0"/>
              <a:t>16.04.2025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F038CCB-FA60-7C26-104D-7775E99C7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DCA54A-3DE5-0AE3-169F-02C09AF56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5547-C82F-4348-A525-C74B46DDA8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399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371561-8870-2B8C-8D17-ECF9EF2A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7A99B30-C5ED-5436-A76D-E7C9484BF4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886A34-4159-6035-E6C1-35688B6F2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5A28-ED1C-479B-857F-127FD2A077E5}" type="datetimeFigureOut">
              <a:rPr lang="uk-UA" smtClean="0"/>
              <a:t>16.04.2025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3FF262-CDA5-5849-947A-C7A43A625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6EBE898-44A5-BE2A-B29A-2A40E371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5547-C82F-4348-A525-C74B46DDA8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7291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D834647-6090-A3AD-96D3-AAD1AA136F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B002963-7C59-7A7A-9102-B639438FB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CCE355F-C787-2E38-D1BD-4F01D31B8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5A28-ED1C-479B-857F-127FD2A077E5}" type="datetimeFigureOut">
              <a:rPr lang="uk-UA" smtClean="0"/>
              <a:t>16.04.2025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7EB0C9-B5E8-F58C-7B81-02A06B1D2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E4A3309-AEFF-5E71-B2E9-14F38C3E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5547-C82F-4348-A525-C74B46DDA8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386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B2D781-A645-0ECE-4DB1-4F8A72AF7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0EC385F-3ED9-1042-1028-A27CDB271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658A54C-4BFE-6E84-302A-E7B6F0557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5A28-ED1C-479B-857F-127FD2A077E5}" type="datetimeFigureOut">
              <a:rPr lang="uk-UA" smtClean="0"/>
              <a:t>16.04.2025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D2E4650-7E28-911C-B127-CAEFB878E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51AED04-8FFB-24A4-64A8-348ED9609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5547-C82F-4348-A525-C74B46DDA8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880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FEFA7-11F5-7634-6F35-D22893EA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772E6D-829C-2822-6AB4-BDA0F095B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4FB629-CD2E-1851-0BC5-027FA1B13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5A28-ED1C-479B-857F-127FD2A077E5}" type="datetimeFigureOut">
              <a:rPr lang="uk-UA" smtClean="0"/>
              <a:t>16.04.2025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7B9BFE7-2EC6-B381-7040-EB5DE126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E7192A-2DAF-E210-0590-C23917462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5547-C82F-4348-A525-C74B46DDA8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092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1630E-0997-9FD3-C67A-6613A5C06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834B2BA-05EE-2373-7A8B-78C5660D8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7CE8F94-0C67-F4C2-F827-9A2A90263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E50291-EA1D-8AB7-22E6-5A4BA6C2A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5A28-ED1C-479B-857F-127FD2A077E5}" type="datetimeFigureOut">
              <a:rPr lang="uk-UA" smtClean="0"/>
              <a:t>16.04.2025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85952D3-AF32-91C6-D402-F2479EB7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4E6991-9E1E-B8E8-4F05-840316EF9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5547-C82F-4348-A525-C74B46DDA8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0072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6AC8A-4427-56E4-68BA-78C9B93D1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2E1B269-9916-9020-177B-AAFE925C2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FFDD20C-7238-9B4B-1462-841E57B87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5FD19E5-444A-EBE4-B086-547D4DA3E4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BE4F175-EE2C-5AC4-1106-0F99DD8BDF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E0DA51D-D397-C700-DE00-2D8986F2E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5A28-ED1C-479B-857F-127FD2A077E5}" type="datetimeFigureOut">
              <a:rPr lang="uk-UA" smtClean="0"/>
              <a:t>16.04.2025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C3C5F26-9427-8B75-05F9-1B27D8A95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961EDF5-D2A3-EE41-D3CF-BB3FF6571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5547-C82F-4348-A525-C74B46DDA8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572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2CF13-3F3F-020B-20E0-ED8133135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CEEA5E9-C6FE-C542-6164-7B1F65F7A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5A28-ED1C-479B-857F-127FD2A077E5}" type="datetimeFigureOut">
              <a:rPr lang="uk-UA" smtClean="0"/>
              <a:t>16.04.2025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642D3FF-9ACB-D9A1-E608-64140CD6B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6F9B0EA-3B01-A27E-531E-2995A34C4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5547-C82F-4348-A525-C74B46DDA8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4675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E4BE626-A751-C8E8-E509-0B53FD17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5A28-ED1C-479B-857F-127FD2A077E5}" type="datetimeFigureOut">
              <a:rPr lang="uk-UA" smtClean="0"/>
              <a:t>16.04.2025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B50BC9A-9379-6EA7-E4FC-92C330C84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17E2F1E-735F-850C-261E-39B6EF05F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5547-C82F-4348-A525-C74B46DDA8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756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7EC0E-FEFF-7C10-BBD3-BCD0D0EBD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C4DF60-3188-9D6B-4D07-EDA66447D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6D9038-6A63-9DAC-9337-3C0371285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6E5C3A2-ADAB-EC44-6C3D-6B0C92671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5A28-ED1C-479B-857F-127FD2A077E5}" type="datetimeFigureOut">
              <a:rPr lang="uk-UA" smtClean="0"/>
              <a:t>16.04.2025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AB89C5D-DC32-4C50-CB3D-89257C42E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AD62C0C-B7CC-6468-E211-28A9BBA67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5547-C82F-4348-A525-C74B46DDA8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005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934C5-C509-0717-9CFE-FC3701590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19F1F5D-F463-E1A7-9A20-802C8300D6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084C906-168C-8664-6041-612A6D209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6A8CCD1-8C23-45FC-B052-3E680AF28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5A28-ED1C-479B-857F-127FD2A077E5}" type="datetimeFigureOut">
              <a:rPr lang="uk-UA" smtClean="0"/>
              <a:t>16.04.2025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48129B0-6837-2FAA-FF57-259235619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D41DD2A-B602-9C80-390D-C1896A6A5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5547-C82F-4348-A525-C74B46DDA8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162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87E1BCE-DE0C-71C3-ECEB-71796D826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4A2334-DC4E-F6B0-1AAC-DB7F0A89F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2C9EF42-1B5C-98AB-340D-F8D64B93CC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E5A28-ED1C-479B-857F-127FD2A077E5}" type="datetimeFigureOut">
              <a:rPr lang="uk-UA" smtClean="0"/>
              <a:t>16.04.2025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71CFF9-EACC-415B-EFCF-B16B1D81F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502EE8-7BFD-9583-F5C1-E0319534A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35547-C82F-4348-A525-C74B46DDA8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120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15753-9900-3E8D-8094-281A7F927F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D0A3CA0-601B-ED11-42C0-D0F275EEFB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AE2BA1-91DC-060A-9F60-A3C9100CE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03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F0BFC9-D381-CDC7-6857-78290DD2C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E934123E-3057-01D1-D117-62B556C784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164"/>
            <a:ext cx="12192000" cy="6857998"/>
          </a:xfrm>
        </p:spPr>
      </p:pic>
    </p:spTree>
    <p:extLst>
      <p:ext uri="{BB962C8B-B14F-4D97-AF65-F5344CB8AC3E}">
        <p14:creationId xmlns:p14="http://schemas.microsoft.com/office/powerpoint/2010/main" val="242011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FEECF-7FF1-9CAC-F376-FDF5B74C0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36BBB43A-311F-4849-AFE8-3E1F47D41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567383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C8070-D1B5-73E5-555D-DF8C5894C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AAF88450-FF27-156A-8D47-5CC413DE1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82018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D3A79-FCED-637F-61ED-C47F3509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4E161E74-FEA7-C7D4-8764-5E1E0916D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1579" cy="6857999"/>
          </a:xfrm>
        </p:spPr>
      </p:pic>
    </p:spTree>
    <p:extLst>
      <p:ext uri="{BB962C8B-B14F-4D97-AF65-F5344CB8AC3E}">
        <p14:creationId xmlns:p14="http://schemas.microsoft.com/office/powerpoint/2010/main" val="1607513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659710-AA1A-D7E0-80E1-A5A8D9E9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C2888251-094A-CCDD-9E40-A21C4AE4C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77011" cy="7191877"/>
          </a:xfrm>
        </p:spPr>
      </p:pic>
    </p:spTree>
    <p:extLst>
      <p:ext uri="{BB962C8B-B14F-4D97-AF65-F5344CB8AC3E}">
        <p14:creationId xmlns:p14="http://schemas.microsoft.com/office/powerpoint/2010/main" val="667058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80168D-54DF-A7D7-F4AD-F4C8633FB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08EE6AD6-9F63-020E-5A4A-970CF9EB0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12192001" cy="6858002"/>
          </a:xfrm>
        </p:spPr>
      </p:pic>
    </p:spTree>
    <p:extLst>
      <p:ext uri="{BB962C8B-B14F-4D97-AF65-F5344CB8AC3E}">
        <p14:creationId xmlns:p14="http://schemas.microsoft.com/office/powerpoint/2010/main" val="1827554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815B6-A892-B294-DB73-9EDBDA6CF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C26113A6-C3D3-7D33-858E-BE5613731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380" y="0"/>
            <a:ext cx="12336379" cy="7055915"/>
          </a:xfrm>
        </p:spPr>
      </p:pic>
    </p:spTree>
    <p:extLst>
      <p:ext uri="{BB962C8B-B14F-4D97-AF65-F5344CB8AC3E}">
        <p14:creationId xmlns:p14="http://schemas.microsoft.com/office/powerpoint/2010/main" val="303199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1AD29-83C2-023F-127F-B9500ED3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BF28CFA4-A2A9-4FEA-1FAE-F9246DC75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362"/>
            <a:ext cx="12192000" cy="6964362"/>
          </a:xfrm>
        </p:spPr>
      </p:pic>
    </p:spTree>
    <p:extLst>
      <p:ext uri="{BB962C8B-B14F-4D97-AF65-F5344CB8AC3E}">
        <p14:creationId xmlns:p14="http://schemas.microsoft.com/office/powerpoint/2010/main" val="506747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15333-40D3-A094-F203-0DC077AF2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474E4652-71D2-238D-51B0-09897BEDD7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110453"/>
          </a:xfrm>
        </p:spPr>
      </p:pic>
    </p:spTree>
    <p:extLst>
      <p:ext uri="{BB962C8B-B14F-4D97-AF65-F5344CB8AC3E}">
        <p14:creationId xmlns:p14="http://schemas.microsoft.com/office/powerpoint/2010/main" val="639422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3161C-A8CA-8278-70B6-110A51B71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F7E99CCC-FC01-E445-3E90-FB6883D88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63920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C9A10-3AA3-AC91-0766-20E123388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CA9066F6-1165-D3E1-2968-E4047C3DF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625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16752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2A0736-C614-29DF-4F51-180E36AAA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0EDDF0AA-B103-268C-6032-873A10031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58808"/>
          </a:xfrm>
        </p:spPr>
      </p:pic>
    </p:spTree>
    <p:extLst>
      <p:ext uri="{BB962C8B-B14F-4D97-AF65-F5344CB8AC3E}">
        <p14:creationId xmlns:p14="http://schemas.microsoft.com/office/powerpoint/2010/main" val="3280273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D43F8-C4D8-B6A2-3D88-3AB8ACA12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E004C652-C8E0-EE84-D332-0F69AE398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810"/>
          </a:xfrm>
        </p:spPr>
      </p:pic>
    </p:spTree>
    <p:extLst>
      <p:ext uri="{BB962C8B-B14F-4D97-AF65-F5344CB8AC3E}">
        <p14:creationId xmlns:p14="http://schemas.microsoft.com/office/powerpoint/2010/main" val="179807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B5019-318B-B5B5-1086-78441A0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70E0C286-ADEF-35D4-77BD-F9561D47B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87"/>
            <a:ext cx="12252750" cy="6892173"/>
          </a:xfrm>
        </p:spPr>
      </p:pic>
    </p:spTree>
    <p:extLst>
      <p:ext uri="{BB962C8B-B14F-4D97-AF65-F5344CB8AC3E}">
        <p14:creationId xmlns:p14="http://schemas.microsoft.com/office/powerpoint/2010/main" val="2099639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96F1A-A3B6-19A6-5AE3-EA929A47F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0D37C7EF-163A-E37C-EEBA-C823191B36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73844" cy="6858000"/>
          </a:xfrm>
        </p:spPr>
      </p:pic>
    </p:spTree>
    <p:extLst>
      <p:ext uri="{BB962C8B-B14F-4D97-AF65-F5344CB8AC3E}">
        <p14:creationId xmlns:p14="http://schemas.microsoft.com/office/powerpoint/2010/main" val="360060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A9246-BA8C-0B1C-C835-674970073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8174A924-1496-9473-4859-5D166AE11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22" y="0"/>
            <a:ext cx="12248222" cy="6858000"/>
          </a:xfrm>
        </p:spPr>
      </p:pic>
    </p:spTree>
    <p:extLst>
      <p:ext uri="{BB962C8B-B14F-4D97-AF65-F5344CB8AC3E}">
        <p14:creationId xmlns:p14="http://schemas.microsoft.com/office/powerpoint/2010/main" val="605495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AC5CA-13D3-87B6-D501-E84CC1EF6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8EC5AE64-C41A-8497-4AF8-48A8FCAD1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151" y="0"/>
            <a:ext cx="12560301" cy="6986337"/>
          </a:xfrm>
        </p:spPr>
      </p:pic>
    </p:spTree>
    <p:extLst>
      <p:ext uri="{BB962C8B-B14F-4D97-AF65-F5344CB8AC3E}">
        <p14:creationId xmlns:p14="http://schemas.microsoft.com/office/powerpoint/2010/main" val="2103157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9321DB-9173-A0D8-AB9A-AED7703D5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501AE44C-CCB3-6760-9C09-80AA18186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63" y="0"/>
            <a:ext cx="12368464" cy="6997157"/>
          </a:xfrm>
        </p:spPr>
      </p:pic>
    </p:spTree>
    <p:extLst>
      <p:ext uri="{BB962C8B-B14F-4D97-AF65-F5344CB8AC3E}">
        <p14:creationId xmlns:p14="http://schemas.microsoft.com/office/powerpoint/2010/main" val="4143186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C77F4-ADF4-7C39-8C17-35DF57A1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137B3CA3-D390-424B-E867-AF82B238BA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716" y="-196725"/>
            <a:ext cx="12464716" cy="7011403"/>
          </a:xfrm>
        </p:spPr>
      </p:pic>
    </p:spTree>
    <p:extLst>
      <p:ext uri="{BB962C8B-B14F-4D97-AF65-F5344CB8AC3E}">
        <p14:creationId xmlns:p14="http://schemas.microsoft.com/office/powerpoint/2010/main" val="46355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F5C9C-CEBE-B656-E84A-674556EE1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686E63D2-7430-4EFD-D5C2-4726424FA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0546" cy="6858000"/>
          </a:xfrm>
        </p:spPr>
      </p:pic>
    </p:spTree>
    <p:extLst>
      <p:ext uri="{BB962C8B-B14F-4D97-AF65-F5344CB8AC3E}">
        <p14:creationId xmlns:p14="http://schemas.microsoft.com/office/powerpoint/2010/main" val="872121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1A8DC-CDD5-6EA2-9659-EF9BFC79A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428C4BF2-53DE-8515-C369-9F5CF775F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27932"/>
          </a:xfrm>
        </p:spPr>
      </p:pic>
    </p:spTree>
    <p:extLst>
      <p:ext uri="{BB962C8B-B14F-4D97-AF65-F5344CB8AC3E}">
        <p14:creationId xmlns:p14="http://schemas.microsoft.com/office/powerpoint/2010/main" val="36527181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Широкий екран</PresentationFormat>
  <Paragraphs>0</Paragraphs>
  <Slides>22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Olga Belotska</dc:creator>
  <cp:lastModifiedBy>Olga Belotska</cp:lastModifiedBy>
  <cp:revision>3</cp:revision>
  <dcterms:created xsi:type="dcterms:W3CDTF">2025-04-15T20:47:36Z</dcterms:created>
  <dcterms:modified xsi:type="dcterms:W3CDTF">2025-04-16T17:49:24Z</dcterms:modified>
</cp:coreProperties>
</file>