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CC3300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50" autoAdjust="0"/>
    <p:restoredTop sz="94638" autoAdjust="0"/>
  </p:normalViewPr>
  <p:slideViewPr>
    <p:cSldViewPr>
      <p:cViewPr varScale="1">
        <p:scale>
          <a:sx n="70" d="100"/>
          <a:sy n="70" d="100"/>
        </p:scale>
        <p:origin x="20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35608" y="476672"/>
            <a:ext cx="7498080" cy="4392488"/>
          </a:xfrm>
        </p:spPr>
        <p:txBody>
          <a:bodyPr>
            <a:normAutofit/>
          </a:bodyPr>
          <a:lstStyle/>
          <a:p>
            <a:r>
              <a:rPr lang="uk-UA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  <a:t>Молоді,</a:t>
            </a:r>
            <a:br>
              <a:rPr lang="uk-UA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</a:br>
            <a:r>
              <a:rPr lang="uk-UA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  <a:t>       затяті, </a:t>
            </a:r>
            <a:br>
              <a:rPr lang="uk-UA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</a:br>
            <a:r>
              <a:rPr lang="uk-UA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  <a:t>              завзяті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187624" y="5301208"/>
            <a:ext cx="7704856" cy="12961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  <a:t>До міжнародного</a:t>
            </a:r>
          </a:p>
          <a:p>
            <a:pPr algn="ctr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  <a:t> Дня студента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:\Users\admin\AppData\Local\Microsoft\Windows\Temporary Internet Files\Content.Word\franko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2667640" cy="403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15616" y="3645024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Іван Франко – видатний</a:t>
            </a:r>
          </a:p>
          <a:p>
            <a:pPr algn="r"/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український письменник,                         поет,  публіцист, перекладач, літературний критик, </a:t>
            </a:r>
          </a:p>
          <a:p>
            <a:pPr algn="r"/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професійний видавець, </a:t>
            </a:r>
          </a:p>
          <a:p>
            <a:pPr algn="r"/>
            <a:r>
              <a:rPr lang="uk-U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громадський і політичний діяч</a:t>
            </a:r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AppData\Local\Microsoft\Windows\Temporary Internet Files\Content.Word\Screenshot_20241022-134324_Google.jpg"/>
          <p:cNvPicPr/>
          <p:nvPr/>
        </p:nvPicPr>
        <p:blipFill>
          <a:blip r:embed="rId2" cstate="print"/>
          <a:srcRect l="13190" t="9055" r="9607" b="65450"/>
          <a:stretch>
            <a:fillRect/>
          </a:stretch>
        </p:blipFill>
        <p:spPr bwMode="auto">
          <a:xfrm>
            <a:off x="1331640" y="2420888"/>
            <a:ext cx="3187711" cy="204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Screenshot_20241022-133519_Chrome.jpg"/>
          <p:cNvPicPr/>
          <p:nvPr/>
        </p:nvPicPr>
        <p:blipFill>
          <a:blip r:embed="rId3" cstate="print"/>
          <a:srcRect l="20046" t="33986" r="4025" b="46811"/>
          <a:stretch>
            <a:fillRect/>
          </a:stretch>
        </p:blipFill>
        <p:spPr bwMode="auto">
          <a:xfrm>
            <a:off x="5148064" y="260648"/>
            <a:ext cx="3747329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Screenshot_20241022-133740_Google.jpg"/>
          <p:cNvPicPr/>
          <p:nvPr/>
        </p:nvPicPr>
        <p:blipFill>
          <a:blip r:embed="rId4" cstate="print"/>
          <a:srcRect t="9418" r="7137" b="69519"/>
          <a:stretch>
            <a:fillRect/>
          </a:stretch>
        </p:blipFill>
        <p:spPr bwMode="auto">
          <a:xfrm>
            <a:off x="5220072" y="4797152"/>
            <a:ext cx="3744416" cy="1884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10e14c7-0000-e1674816907428.jpg"/>
          <p:cNvPicPr/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1835696" y="5085184"/>
            <a:ext cx="2232248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AppData\Local\Microsoft\Windows\Temporary Internet Files\Content.Word\Screenshot_20241022-124745_Chrome.jpg"/>
          <p:cNvPicPr/>
          <p:nvPr/>
        </p:nvPicPr>
        <p:blipFill>
          <a:blip r:embed="rId6" cstate="print"/>
          <a:srcRect t="36398" b="38982"/>
          <a:stretch>
            <a:fillRect/>
          </a:stretch>
        </p:blipFill>
        <p:spPr bwMode="auto">
          <a:xfrm>
            <a:off x="5436096" y="2636912"/>
            <a:ext cx="3312368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admin\AppData\Local\Microsoft\Windows\Temporary Internet Files\Content.Word\Screenshot_20241022-133651_Google.jpg"/>
          <p:cNvPicPr/>
          <p:nvPr/>
        </p:nvPicPr>
        <p:blipFill>
          <a:blip r:embed="rId7" cstate="print"/>
          <a:srcRect l="28158" t="11416" b="66600"/>
          <a:stretch>
            <a:fillRect/>
          </a:stretch>
        </p:blipFill>
        <p:spPr bwMode="auto">
          <a:xfrm>
            <a:off x="1403648" y="260648"/>
            <a:ext cx="2778443" cy="181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AppData\Local\Microsoft\Windows\Temporary Internet Files\Content.Word\14500295_1412274455467549_6616990092620891464_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525658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3717032"/>
            <a:ext cx="8172400" cy="2808312"/>
          </a:xfrm>
        </p:spPr>
        <p:txBody>
          <a:bodyPr>
            <a:normAutofit/>
          </a:bodyPr>
          <a:lstStyle/>
          <a:p>
            <a:pPr algn="ctr"/>
            <a:r>
              <a:rPr lang="uk-UA" sz="3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Три революції українського студентства</a:t>
            </a:r>
          </a:p>
        </p:txBody>
      </p:sp>
      <p:pic>
        <p:nvPicPr>
          <p:cNvPr id="6" name="Рисунок 5" descr="C:\Users\admin\AppData\Local\Microsoft\Windows\Temporary Internet Files\Content.Word\800px-Революція_на_граніті_-_плака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52736"/>
            <a:ext cx="2241005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517232"/>
            <a:ext cx="8244408" cy="7311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Революція на граніті. 1990 рік.</a:t>
            </a:r>
          </a:p>
        </p:txBody>
      </p:sp>
      <p:pic>
        <p:nvPicPr>
          <p:cNvPr id="5" name="Рисунок 4" descr="C:\Users\admin\AppData\Local\Microsoft\Windows\Temporary Internet Files\Content.Word\uFZ1570094450ReT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0"/>
            <a:ext cx="2192297" cy="2824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5fec098c-0209-4bba-9460-313ba82101a3_w640_r0_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808312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384736203_10004455496263222_762996991021502274_n.jpg"/>
          <p:cNvPicPr/>
          <p:nvPr/>
        </p:nvPicPr>
        <p:blipFill>
          <a:blip r:embed="rId4" cstate="print"/>
          <a:srcRect l="1373" r="7841" b="3135"/>
          <a:stretch>
            <a:fillRect/>
          </a:stretch>
        </p:blipFill>
        <p:spPr bwMode="auto">
          <a:xfrm>
            <a:off x="179512" y="2852936"/>
            <a:ext cx="3316627" cy="1900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AppData\Local\Microsoft\Windows\Temporary Internet Files\Content.Word\942c34e9-07af-4857-a051-29cf9022534c_w640_r0_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32656"/>
            <a:ext cx="3168352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33130" t="27837" r="27308" b="21199"/>
          <a:stretch>
            <a:fillRect/>
          </a:stretch>
        </p:blipFill>
        <p:spPr bwMode="auto">
          <a:xfrm>
            <a:off x="3275856" y="3573016"/>
            <a:ext cx="2520280" cy="1964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5517232"/>
            <a:ext cx="8172400" cy="1080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Революція на граніті. 1990 рік.</a:t>
            </a:r>
          </a:p>
        </p:txBody>
      </p:sp>
      <p:pic>
        <p:nvPicPr>
          <p:cNvPr id="4" name="Рисунок 3" descr="C:\Users\admin\AppData\Local\Microsoft\Windows\Temporary Internet Files\Content.Word\bc98e9fa-140d-47ec-988c-a3d91da325a4_w1080_r0_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3336394" cy="224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th11570094918HWv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140968"/>
            <a:ext cx="2293275" cy="190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e7bd7df0-17ba-4152-8084-b4e2989a850e_w640_r0_s.jpg"/>
          <p:cNvPicPr/>
          <p:nvPr/>
        </p:nvPicPr>
        <p:blipFill>
          <a:blip r:embed="rId4" cstate="print"/>
          <a:srcRect b="3808"/>
          <a:stretch>
            <a:fillRect/>
          </a:stretch>
        </p:blipFill>
        <p:spPr bwMode="auto">
          <a:xfrm>
            <a:off x="5652120" y="188640"/>
            <a:ext cx="3281623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c05f979e-9a81-40e2-bc48-5c71a1849dc6_w640_r0_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068960"/>
            <a:ext cx="2551404" cy="2282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AppData\Local\Microsoft\Windows\Temporary Internet Files\Content.Word\6c52321f-6008-44ad-8acd-e967aa8e7c51_w640_r0_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780928"/>
            <a:ext cx="2774194" cy="1792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661248"/>
            <a:ext cx="8208912" cy="5871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Революція на граніті.1990 рік.</a:t>
            </a:r>
          </a:p>
        </p:txBody>
      </p:sp>
      <p:pic>
        <p:nvPicPr>
          <p:cNvPr id="4" name="Рисунок 3" descr="C:\Users\admin\AppData\Local\Microsoft\Windows\Temporary Internet Files\Content.Word\c4d6a1a4-0428-4590-8881-1e4b32f0c1d2_w640_r0_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3501459" cy="2169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aa8f2f23-6aaa-4b4f-8d11-36f044072d2d_w640_r0_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852936"/>
            <a:ext cx="1746146" cy="2586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09694be5-3645-4090-bb4b-c4c358fa4acb_w640_r0_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88640"/>
            <a:ext cx="2862470" cy="3776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c4e649ad-2ab2-4354-b74d-57509eeb36de_w640_r0_s.jpg"/>
          <p:cNvPicPr/>
          <p:nvPr/>
        </p:nvPicPr>
        <p:blipFill>
          <a:blip r:embed="rId5" cstate="print"/>
          <a:srcRect l="34022" t="10437" b="5825"/>
          <a:stretch>
            <a:fillRect/>
          </a:stretch>
        </p:blipFill>
        <p:spPr bwMode="auto">
          <a:xfrm>
            <a:off x="3203848" y="3068960"/>
            <a:ext cx="2601447" cy="2019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5517232"/>
            <a:ext cx="8064896" cy="7311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Помаранчева революція. 1994 рік. </a:t>
            </a:r>
          </a:p>
        </p:txBody>
      </p:sp>
      <p:pic>
        <p:nvPicPr>
          <p:cNvPr id="4" name="Рисунок 3" descr="C:\Users\admin\AppData\Local\Microsoft\Windows\Temporary Internet Files\Content.Word\8b80ba3-evroremon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3458818" cy="2410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k64sei-c82d92cb6c6522c6d21c4adfa7c48356.png"/>
          <p:cNvPicPr/>
          <p:nvPr/>
        </p:nvPicPr>
        <p:blipFill>
          <a:blip r:embed="rId3" cstate="print"/>
          <a:srcRect b="19262"/>
          <a:stretch>
            <a:fillRect/>
          </a:stretch>
        </p:blipFill>
        <p:spPr bwMode="auto">
          <a:xfrm>
            <a:off x="6372200" y="260648"/>
            <a:ext cx="2392432" cy="2953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220px-Ukraine_Verkhovna_Rada_Jan23_2005_results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24944"/>
            <a:ext cx="1651640" cy="220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256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356992"/>
            <a:ext cx="273630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Desktop\Screenshot_20241024-152450_Google.jpg"/>
          <p:cNvPicPr/>
          <p:nvPr/>
        </p:nvPicPr>
        <p:blipFill>
          <a:blip r:embed="rId2" cstate="print"/>
          <a:srcRect l="4560" t="24149" r="5177" b="46145"/>
          <a:stretch>
            <a:fillRect/>
          </a:stretch>
        </p:blipFill>
        <p:spPr bwMode="auto">
          <a:xfrm>
            <a:off x="1403648" y="404664"/>
            <a:ext cx="280831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Desktop\Screenshot_20241024-152517_Google.jpg"/>
          <p:cNvPicPr/>
          <p:nvPr/>
        </p:nvPicPr>
        <p:blipFill>
          <a:blip r:embed="rId3" cstate="print"/>
          <a:srcRect l="4708" t="24763" r="12510" b="49611"/>
          <a:stretch>
            <a:fillRect/>
          </a:stretch>
        </p:blipFill>
        <p:spPr bwMode="auto">
          <a:xfrm>
            <a:off x="5364088" y="404664"/>
            <a:ext cx="3007720" cy="1929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043608" y="5445224"/>
            <a:ext cx="7890080" cy="803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Помаранчева революція. 2004 рік.</a:t>
            </a:r>
          </a:p>
        </p:txBody>
      </p:sp>
      <p:pic>
        <p:nvPicPr>
          <p:cNvPr id="9" name="Рисунок 8" descr="C:\Users\admin\AppData\Local\Microsoft\Windows\Temporary Internet Files\Content.Word\357279_24142839__new_960x380_0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924944"/>
            <a:ext cx="288032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admin\AppData\Local\Microsoft\Windows\Temporary Internet Files\Content.Word\yayechnyj-inczydent-768x432.png"/>
          <p:cNvPicPr/>
          <p:nvPr/>
        </p:nvPicPr>
        <p:blipFill>
          <a:blip r:embed="rId5" cstate="print"/>
          <a:srcRect l="7425"/>
          <a:stretch>
            <a:fillRect/>
          </a:stretch>
        </p:blipFill>
        <p:spPr bwMode="auto">
          <a:xfrm>
            <a:off x="5436096" y="2996952"/>
            <a:ext cx="2880320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5805264"/>
            <a:ext cx="7890080" cy="79208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Помаранчева революція. 2004 рік.</a:t>
            </a:r>
          </a:p>
        </p:txBody>
      </p:sp>
      <p:pic>
        <p:nvPicPr>
          <p:cNvPr id="4" name="Рисунок 3" descr="C:\Users\admin\AppData\Local\Microsoft\Windows\Temporary Internet Files\Content.Word\1d921b2-tec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429000"/>
            <a:ext cx="2448272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cb-PB26002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8640"/>
            <a:ext cx="22322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400_0_1416567429-1758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2148982" cy="2907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cb-PB260010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429000"/>
            <a:ext cx="230425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661248"/>
            <a:ext cx="7962088" cy="1008112"/>
          </a:xfrm>
        </p:spPr>
        <p:txBody>
          <a:bodyPr>
            <a:noAutofit/>
          </a:bodyPr>
          <a:lstStyle/>
          <a:p>
            <a:pPr algn="ctr"/>
            <a:r>
              <a:rPr lang="uk-UA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Революція гідності. 2013/14 рік.</a:t>
            </a:r>
          </a:p>
        </p:txBody>
      </p:sp>
      <p:pic>
        <p:nvPicPr>
          <p:cNvPr id="4" name="Рисунок 3" descr="C:\Users\admin\AppData\Local\Microsoft\Windows\Temporary Internet Files\Content.Word\527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2354396" cy="1824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791-5_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88640"/>
            <a:ext cx="221925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majdan_09.jpg"/>
          <p:cNvPicPr/>
          <p:nvPr/>
        </p:nvPicPr>
        <p:blipFill>
          <a:blip r:embed="rId4" cstate="print"/>
          <a:srcRect l="20385" r="15063" b="11686"/>
          <a:stretch>
            <a:fillRect/>
          </a:stretch>
        </p:blipFill>
        <p:spPr bwMode="auto">
          <a:xfrm>
            <a:off x="1187624" y="2204864"/>
            <a:ext cx="2520280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766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0"/>
            <a:ext cx="2745026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AppData\Local\Microsoft\Windows\Temporary Internet Files\Content.Word\csm_Euro_0_ca5818fcac.jpg"/>
          <p:cNvPicPr/>
          <p:nvPr/>
        </p:nvPicPr>
        <p:blipFill>
          <a:blip r:embed="rId6" cstate="print"/>
          <a:srcRect l="6167" r="6702"/>
          <a:stretch>
            <a:fillRect/>
          </a:stretch>
        </p:blipFill>
        <p:spPr bwMode="auto">
          <a:xfrm>
            <a:off x="6300192" y="2204864"/>
            <a:ext cx="2596952" cy="1770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admin\AppData\Local\Microsoft\Windows\Temporary Internet Files\Content.Word\800_0_1401106716-6678-maydan-berkut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293096"/>
            <a:ext cx="2760704" cy="1518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admin\AppData\Local\Microsoft\Windows\Temporary Internet Files\Content.Word\80018_main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636912"/>
            <a:ext cx="2271395" cy="1592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admin\AppData\Local\Microsoft\Windows\Temporary Internet Files\Content.Word\050106cu-d096-500x37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221088"/>
            <a:ext cx="2520280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869160"/>
            <a:ext cx="792088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STUDENT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 латині) —           той, хто ретельно працює </a:t>
            </a:r>
            <a:br>
              <a:rPr lang="uk-UA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та займається </a:t>
            </a:r>
          </a:p>
        </p:txBody>
      </p:sp>
      <p:pic>
        <p:nvPicPr>
          <p:cNvPr id="4" name="Содержимое 3" descr="C:\Users\admin\AppData\Local\Microsoft\Windows\Temporary Internet Files\Content.Word\Meeting_of_doctors_at_the_university_of_Pari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32656"/>
            <a:ext cx="2424807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Roger_Bacon.jpeg"/>
          <p:cNvPicPr/>
          <p:nvPr/>
        </p:nvPicPr>
        <p:blipFill>
          <a:blip r:embed="rId3" cstate="print"/>
          <a:srcRect l="10882"/>
          <a:stretch>
            <a:fillRect/>
          </a:stretch>
        </p:blipFill>
        <p:spPr bwMode="auto">
          <a:xfrm>
            <a:off x="4139952" y="1268760"/>
            <a:ext cx="2358831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1436" t="9787" r="2797" b="34034"/>
          <a:stretch>
            <a:fillRect/>
          </a:stretch>
        </p:blipFill>
        <p:spPr bwMode="auto">
          <a:xfrm>
            <a:off x="1115616" y="260648"/>
            <a:ext cx="288032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C33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89240"/>
            <a:ext cx="8064896" cy="864096"/>
          </a:xfrm>
        </p:spPr>
        <p:txBody>
          <a:bodyPr>
            <a:noAutofit/>
          </a:bodyPr>
          <a:lstStyle/>
          <a:p>
            <a:pPr algn="ctr"/>
            <a:r>
              <a:rPr lang="uk-UA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Революція Гідності. 2013/14 рік.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3863" t="13704" r="12997" b="5120"/>
          <a:stretch>
            <a:fillRect/>
          </a:stretch>
        </p:blipFill>
        <p:spPr bwMode="auto">
          <a:xfrm>
            <a:off x="1259632" y="188640"/>
            <a:ext cx="3290400" cy="2282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52596547_10156065437977304_741229127711.jpg"/>
          <p:cNvPicPr/>
          <p:nvPr/>
        </p:nvPicPr>
        <p:blipFill>
          <a:blip r:embed="rId3" cstate="print"/>
          <a:srcRect l="11985"/>
          <a:stretch>
            <a:fillRect/>
          </a:stretch>
        </p:blipFill>
        <p:spPr bwMode="auto">
          <a:xfrm>
            <a:off x="5292080" y="188640"/>
            <a:ext cx="360040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Hrushevskyi_street_-_2014_Jan_22_-_13.jpg"/>
          <p:cNvPicPr/>
          <p:nvPr/>
        </p:nvPicPr>
        <p:blipFill>
          <a:blip r:embed="rId4" cstate="print"/>
          <a:srcRect t="20486"/>
          <a:stretch>
            <a:fillRect/>
          </a:stretch>
        </p:blipFill>
        <p:spPr bwMode="auto">
          <a:xfrm>
            <a:off x="1331640" y="3212976"/>
            <a:ext cx="331236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800px-Dynamivska_str_barricades_on_fire._Euromaidan_Protests._Events_of_Jan_19,_2014-9.jpg"/>
          <p:cNvPicPr/>
          <p:nvPr/>
        </p:nvPicPr>
        <p:blipFill>
          <a:blip r:embed="rId5" cstate="print"/>
          <a:srcRect l="15092" t="22022" b="6517"/>
          <a:stretch>
            <a:fillRect/>
          </a:stretch>
        </p:blipFill>
        <p:spPr bwMode="auto">
          <a:xfrm>
            <a:off x="5292080" y="3212976"/>
            <a:ext cx="36004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301208"/>
            <a:ext cx="7848872" cy="1368152"/>
          </a:xfrm>
        </p:spPr>
        <p:txBody>
          <a:bodyPr>
            <a:normAutofit/>
          </a:bodyPr>
          <a:lstStyle/>
          <a:p>
            <a:br>
              <a:rPr lang="uk-UA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Революція Гідності. 2013/14 рік.</a:t>
            </a:r>
          </a:p>
        </p:txBody>
      </p:sp>
      <p:pic>
        <p:nvPicPr>
          <p:cNvPr id="4" name="Рисунок 3" descr="C:\Users\admin\AppData\Local\Microsoft\Windows\Temporary Internet Files\Content.Word\Київ_-_Революція_гідности_-_Побиття_майданівців_на_вулиці_Інститутській_-_Микола_Кузнєцов_140203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331236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SState_flag_of_Ukraine_carried_by_a_protester_to_the_heart_of_developing_clashes_in_Kyiv,_Ukraine._Events_of_February_18,_2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8641"/>
            <a:ext cx="3262375" cy="237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6137" t="14561" r="16475" b="6424"/>
          <a:stretch>
            <a:fillRect/>
          </a:stretch>
        </p:blipFill>
        <p:spPr bwMode="auto">
          <a:xfrm>
            <a:off x="2915816" y="2924944"/>
            <a:ext cx="338437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517232"/>
            <a:ext cx="8100392" cy="1008112"/>
          </a:xfrm>
        </p:spPr>
        <p:txBody>
          <a:bodyPr>
            <a:noAutofit/>
          </a:bodyPr>
          <a:lstStyle/>
          <a:p>
            <a:r>
              <a:rPr lang="uk-UA" sz="3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Студенти: особливі прикмети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88640"/>
            <a:ext cx="7746064" cy="54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30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Серйозне ставлення до навчання</a:t>
            </a:r>
          </a:p>
          <a:p>
            <a:pPr>
              <a:buFont typeface="Wingdings" pitchFamily="2" charset="2"/>
              <a:buChar char="Ø"/>
            </a:pPr>
            <a:r>
              <a:rPr lang="uk-UA" sz="30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Високий інтелектуальний рівень</a:t>
            </a:r>
          </a:p>
          <a:p>
            <a:pPr>
              <a:buFont typeface="Wingdings" pitchFamily="2" charset="2"/>
              <a:buChar char="Ø"/>
            </a:pPr>
            <a:r>
              <a:rPr lang="uk-UA" sz="30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Найбільш технологічно підкована частина населення</a:t>
            </a:r>
          </a:p>
          <a:p>
            <a:pPr>
              <a:buFont typeface="Wingdings" pitchFamily="2" charset="2"/>
              <a:buChar char="Ø"/>
            </a:pPr>
            <a:r>
              <a:rPr lang="uk-UA" sz="30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Широкий кругозір</a:t>
            </a:r>
          </a:p>
          <a:p>
            <a:pPr>
              <a:buFont typeface="Wingdings" pitchFamily="2" charset="2"/>
              <a:buChar char="Ø"/>
            </a:pPr>
            <a:r>
              <a:rPr lang="uk-UA" sz="30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Інтерес до нового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4" name="Рисунок 3" descr="C:\Users\admin\AppData\Local\Microsoft\Windows\Temporary Internet Files\Content.Word\804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789040"/>
            <a:ext cx="2645418" cy="1826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1313-1-768x5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89040"/>
            <a:ext cx="194421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711b8efbe577c7e019fbb5c0c9c57ebf8266551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789040"/>
            <a:ext cx="237626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229200"/>
            <a:ext cx="7992888" cy="1368152"/>
          </a:xfrm>
        </p:spPr>
        <p:txBody>
          <a:bodyPr>
            <a:noAutofit/>
          </a:bodyPr>
          <a:lstStyle/>
          <a:p>
            <a:pPr algn="ctr"/>
            <a:r>
              <a:rPr lang="uk-UA" sz="3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Внутрішні риси студентів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88640"/>
            <a:ext cx="7498080" cy="36724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3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Оптимізм</a:t>
            </a:r>
          </a:p>
          <a:p>
            <a:pPr>
              <a:buFont typeface="Wingdings" pitchFamily="2" charset="2"/>
              <a:buChar char="Ø"/>
            </a:pPr>
            <a:r>
              <a:rPr lang="uk-UA" sz="3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Енергійність</a:t>
            </a:r>
          </a:p>
          <a:p>
            <a:pPr>
              <a:buFont typeface="Wingdings" pitchFamily="2" charset="2"/>
              <a:buChar char="Ø"/>
            </a:pPr>
            <a:r>
              <a:rPr lang="uk-UA" sz="3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Креативність</a:t>
            </a:r>
          </a:p>
          <a:p>
            <a:pPr>
              <a:buFont typeface="Wingdings" pitchFamily="2" charset="2"/>
              <a:buChar char="Ø"/>
            </a:pPr>
            <a:r>
              <a:rPr lang="uk-UA" sz="3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Цілеспрямованість</a:t>
            </a:r>
          </a:p>
          <a:p>
            <a:pPr>
              <a:buFont typeface="Wingdings" pitchFamily="2" charset="2"/>
              <a:buChar char="Ø"/>
            </a:pPr>
            <a:r>
              <a:rPr lang="uk-UA" sz="3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Самостійність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</p:txBody>
      </p:sp>
      <p:pic>
        <p:nvPicPr>
          <p:cNvPr id="4" name="Рисунок 3" descr="C:\Users\admin\AppData\Local\Microsoft\Windows\Temporary Internet Files\Content.Word\800_0_1642522939-15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645024"/>
            <a:ext cx="2581576" cy="1748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1350.jpg"/>
          <p:cNvPicPr/>
          <p:nvPr/>
        </p:nvPicPr>
        <p:blipFill>
          <a:blip r:embed="rId3" cstate="print"/>
          <a:srcRect l="2857"/>
          <a:stretch>
            <a:fillRect/>
          </a:stretch>
        </p:blipFill>
        <p:spPr bwMode="auto">
          <a:xfrm>
            <a:off x="4067944" y="3645024"/>
            <a:ext cx="2448272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f6c8175f23970b148e19c39cddf416c7.jpeg"/>
          <p:cNvPicPr/>
          <p:nvPr/>
        </p:nvPicPr>
        <p:blipFill>
          <a:blip r:embed="rId4" cstate="print"/>
          <a:srcRect l="8678"/>
          <a:stretch>
            <a:fillRect/>
          </a:stretch>
        </p:blipFill>
        <p:spPr bwMode="auto">
          <a:xfrm>
            <a:off x="6732240" y="3645024"/>
            <a:ext cx="2160240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797152"/>
            <a:ext cx="8172400" cy="1451248"/>
          </a:xfrm>
        </p:spPr>
        <p:txBody>
          <a:bodyPr>
            <a:noAutofit/>
          </a:bodyPr>
          <a:lstStyle/>
          <a:p>
            <a:pPr marL="85725" indent="-3175" algn="ctr">
              <a:buNone/>
            </a:pPr>
            <a:r>
              <a:rPr lang="uk-UA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Коли здоровий студентський колектив смакує, привезену тобою, мелітопольську черешню</a:t>
            </a:r>
          </a:p>
        </p:txBody>
      </p:sp>
      <p:pic>
        <p:nvPicPr>
          <p:cNvPr id="1026" name="Picture 2" descr="D:\Фото\фото\T6GZi_VlyY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5724128" cy="3219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AppData\Local\Microsoft\Windows\Temporary Internet Files\Content.Word\52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8172399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589240"/>
            <a:ext cx="7890080" cy="1080120"/>
          </a:xfrm>
        </p:spPr>
        <p:txBody>
          <a:bodyPr/>
          <a:lstStyle/>
          <a:p>
            <a:pPr algn="ct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 Днем студента!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924944"/>
            <a:ext cx="2808312" cy="792088"/>
          </a:xfrm>
        </p:spPr>
        <p:txBody>
          <a:bodyPr>
            <a:normAutofit fontScale="90000"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Ян </a:t>
            </a:r>
            <a:r>
              <a:rPr lang="uk-UA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Оплетал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5517232"/>
            <a:ext cx="5153776" cy="7311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Трохи історії…</a:t>
            </a:r>
          </a:p>
        </p:txBody>
      </p:sp>
      <p:pic>
        <p:nvPicPr>
          <p:cNvPr id="4" name="Рисунок 3" descr="C:\Users\admin\AppData\Local\Microsoft\Windows\Temporary Internet Files\Content.Word\Jan_Opletal_(c._1934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216024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oplet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2656"/>
            <a:ext cx="273630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201505270545_opletal-pohreb-19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933056"/>
            <a:ext cx="2278008" cy="2010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sachsenhausen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924944"/>
            <a:ext cx="3044373" cy="2016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229200"/>
            <a:ext cx="7818072" cy="1368152"/>
          </a:xfrm>
        </p:spPr>
        <p:txBody>
          <a:bodyPr>
            <a:noAutofit/>
          </a:bodyPr>
          <a:lstStyle/>
          <a:p>
            <a:pPr algn="ctr"/>
            <a:r>
              <a:rPr lang="uk-UA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17 листопада – міжнародний день студентів. Пам’ятний день відзначається на рівні ООН</a:t>
            </a:r>
          </a:p>
        </p:txBody>
      </p:sp>
      <p:pic>
        <p:nvPicPr>
          <p:cNvPr id="4" name="Содержимое 3" descr="C:\Users\admin\AppData\Local\Microsoft\Windows\Temporary Internet Files\Content.Word\unitednations_charter_worldwar_gunterpleuger_a.jpg"/>
          <p:cNvPicPr>
            <a:picLocks noGrp="1"/>
          </p:cNvPicPr>
          <p:nvPr>
            <p:ph idx="1"/>
          </p:nvPr>
        </p:nvPicPr>
        <p:blipFill>
          <a:blip r:embed="rId2" cstate="print"/>
          <a:srcRect t="22648" b="9408"/>
          <a:stretch>
            <a:fillRect/>
          </a:stretch>
        </p:blipFill>
        <p:spPr bwMode="auto">
          <a:xfrm>
            <a:off x="2915816" y="2780928"/>
            <a:ext cx="374255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London_Blitz_7919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664"/>
            <a:ext cx="3607350" cy="207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1637071757-798.jpg"/>
          <p:cNvPicPr/>
          <p:nvPr/>
        </p:nvPicPr>
        <p:blipFill>
          <a:blip r:embed="rId4" cstate="print"/>
          <a:srcRect r="-846"/>
          <a:stretch>
            <a:fillRect/>
          </a:stretch>
        </p:blipFill>
        <p:spPr bwMode="auto">
          <a:xfrm>
            <a:off x="5364088" y="476672"/>
            <a:ext cx="3456384" cy="2091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517232"/>
            <a:ext cx="7488832" cy="720080"/>
          </a:xfrm>
        </p:spPr>
        <p:txBody>
          <a:bodyPr>
            <a:normAutofit fontScale="90000"/>
          </a:bodyPr>
          <a:lstStyle/>
          <a:p>
            <a:pPr algn="ctr"/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endParaRPr lang="uk-UA" dirty="0"/>
          </a:p>
        </p:txBody>
      </p:sp>
      <p:pic>
        <p:nvPicPr>
          <p:cNvPr id="4" name="Рисунок 3" descr="D:\Фото\Фото14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3168352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:\Фото\студен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81642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366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Фото\l8Vr3UTHtl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816424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71600" y="5805264"/>
            <a:ext cx="81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Сучасне українське студентство</a:t>
            </a:r>
            <a:br>
              <a:rPr lang="uk-UA" sz="3200" dirty="0"/>
            </a:br>
            <a:endParaRPr lang="uk-UA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013176"/>
            <a:ext cx="7674056" cy="1512168"/>
          </a:xfrm>
        </p:spPr>
        <p:txBody>
          <a:bodyPr>
            <a:normAutofit/>
          </a:bodyPr>
          <a:lstStyle/>
          <a:p>
            <a:pPr algn="ctr"/>
            <a:r>
              <a:rPr lang="uk-U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  <a:t>Професійне свято студентів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38308" t="18411" r="38564" b="61398"/>
          <a:stretch>
            <a:fillRect/>
          </a:stretch>
        </p:blipFill>
        <p:spPr bwMode="auto">
          <a:xfrm>
            <a:off x="5076056" y="1124744"/>
            <a:ext cx="352839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Screenshot_20241018-181444_Chrome.jpg"/>
          <p:cNvPicPr/>
          <p:nvPr/>
        </p:nvPicPr>
        <p:blipFill>
          <a:blip r:embed="rId3" cstate="print"/>
          <a:srcRect t="19826" b="11215"/>
          <a:stretch>
            <a:fillRect/>
          </a:stretch>
        </p:blipFill>
        <p:spPr bwMode="auto">
          <a:xfrm>
            <a:off x="1259632" y="260648"/>
            <a:ext cx="341987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5733256"/>
            <a:ext cx="7920880" cy="720080"/>
          </a:xfrm>
        </p:spPr>
        <p:txBody>
          <a:bodyPr>
            <a:norm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Студенти минулого. Як це було.</a:t>
            </a:r>
          </a:p>
        </p:txBody>
      </p:sp>
      <p:pic>
        <p:nvPicPr>
          <p:cNvPr id="4" name="Рисунок 3" descr="C:\Users\admin\AppData\Local\Microsoft\Windows\Temporary Internet Files\Content.Word\5-768x4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3762300" cy="2202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Screenshot_20241021-204713_Google.jpg"/>
          <p:cNvPicPr/>
          <p:nvPr/>
        </p:nvPicPr>
        <p:blipFill>
          <a:blip r:embed="rId3" cstate="print"/>
          <a:srcRect t="9820" b="52363"/>
          <a:stretch>
            <a:fillRect/>
          </a:stretch>
        </p:blipFill>
        <p:spPr bwMode="auto">
          <a:xfrm>
            <a:off x="1619672" y="2852936"/>
            <a:ext cx="2952328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10.jpg"/>
          <p:cNvPicPr/>
          <p:nvPr/>
        </p:nvPicPr>
        <p:blipFill>
          <a:blip r:embed="rId4" cstate="print"/>
          <a:srcRect t="9456" b="16080"/>
          <a:stretch>
            <a:fillRect/>
          </a:stretch>
        </p:blipFill>
        <p:spPr bwMode="auto">
          <a:xfrm>
            <a:off x="6012160" y="260648"/>
            <a:ext cx="261017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38750" t="12848" r="38816" b="4027"/>
          <a:stretch>
            <a:fillRect/>
          </a:stretch>
        </p:blipFill>
        <p:spPr bwMode="auto">
          <a:xfrm>
            <a:off x="1331640" y="332656"/>
            <a:ext cx="2304256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7549987699136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45024"/>
            <a:ext cx="331236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MDRUM_Russian_Revolution_in_Colour-9-1814317302-300x248.jpg"/>
          <p:cNvPicPr/>
          <p:nvPr/>
        </p:nvPicPr>
        <p:blipFill>
          <a:blip r:embed="rId4" cstate="print"/>
          <a:srcRect b="16952"/>
          <a:stretch>
            <a:fillRect/>
          </a:stretch>
        </p:blipFill>
        <p:spPr bwMode="auto">
          <a:xfrm>
            <a:off x="4932040" y="476672"/>
            <a:ext cx="309634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293096"/>
            <a:ext cx="7488832" cy="2232248"/>
          </a:xfrm>
        </p:spPr>
        <p:txBody>
          <a:bodyPr>
            <a:noAutofit/>
          </a:bodyPr>
          <a:lstStyle/>
          <a:p>
            <a:pPr algn="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Володимир </a:t>
            </a:r>
            <a:r>
              <a:rPr lang="uk-UA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Хавкін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український, французький, </a:t>
            </a:r>
          </a:p>
          <a:p>
            <a:pPr algn="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швейцарський мікробіолог. </a:t>
            </a:r>
          </a:p>
          <a:p>
            <a:pPr algn="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Творець перших вакцин проти </a:t>
            </a:r>
          </a:p>
          <a:p>
            <a:pPr algn="r"/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чуми і холери </a:t>
            </a:r>
          </a:p>
        </p:txBody>
      </p:sp>
      <p:pic>
        <p:nvPicPr>
          <p:cNvPr id="4" name="Рисунок 3" descr="C:\Users\admin\AppData\Local\Microsoft\Windows\Temporary Internet Files\Content.Word\Screenshot_20241022-120555_Google.jpg"/>
          <p:cNvPicPr/>
          <p:nvPr/>
        </p:nvPicPr>
        <p:blipFill>
          <a:blip r:embed="rId2" cstate="print"/>
          <a:srcRect l="15568" t="15158" r="15749" b="45275"/>
          <a:stretch>
            <a:fillRect/>
          </a:stretch>
        </p:blipFill>
        <p:spPr bwMode="auto">
          <a:xfrm>
            <a:off x="1403648" y="332656"/>
            <a:ext cx="2952328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4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4159</TotalTime>
  <Words>220</Words>
  <Application>Microsoft Office PowerPoint</Application>
  <PresentationFormat>Екран (4:3)</PresentationFormat>
  <Paragraphs>45</Paragraphs>
  <Slides>25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3" baseType="lpstr">
      <vt:lpstr>Century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Молоді,        затяті,                завзяті</vt:lpstr>
      <vt:lpstr>            STUDENTІS (з латині) —           той, хто ретельно працює  та займається </vt:lpstr>
      <vt:lpstr>Ян Оплетал</vt:lpstr>
      <vt:lpstr>17 листопада – міжнародний день студентів. Пам’ятний день відзначається на рівні ООН</vt:lpstr>
      <vt:lpstr>         </vt:lpstr>
      <vt:lpstr>Професійне свято студентів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Три революції українського студентства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Революція гідності. 2013/14 рік.</vt:lpstr>
      <vt:lpstr>Революція Гідності. 2013/14 рік.</vt:lpstr>
      <vt:lpstr> Революція Гідності. 2013/14 рік.</vt:lpstr>
      <vt:lpstr>Студенти: особливі прикмети</vt:lpstr>
      <vt:lpstr>Внутрішні риси студентів</vt:lpstr>
      <vt:lpstr>Презентація PowerPoint</vt:lpstr>
      <vt:lpstr>З Днем студента!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Olga Belotska</cp:lastModifiedBy>
  <cp:revision>139</cp:revision>
  <dcterms:created xsi:type="dcterms:W3CDTF">2024-10-18T16:22:42Z</dcterms:created>
  <dcterms:modified xsi:type="dcterms:W3CDTF">2024-10-28T20:36:43Z</dcterms:modified>
</cp:coreProperties>
</file>