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83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5" r:id="rId17"/>
    <p:sldId id="272" r:id="rId18"/>
    <p:sldId id="282" r:id="rId19"/>
    <p:sldId id="281" r:id="rId20"/>
    <p:sldId id="274" r:id="rId21"/>
    <p:sldId id="275" r:id="rId22"/>
    <p:sldId id="276" r:id="rId23"/>
    <p:sldId id="258" r:id="rId24"/>
    <p:sldId id="284" r:id="rId25"/>
    <p:sldId id="277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C1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5D311-35EB-4CB0-895C-70703DB92BC6}" v="259" dt="2022-07-20T10:29:48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887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625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703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179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308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588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7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360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052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730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F0B57-8E6A-4005-9EDD-D258F6CC94AB}" type="datetimeFigureOut">
              <a:rPr lang="uk-UA" smtClean="0"/>
              <a:t>02.08.2023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18C70-803E-428A-BAB3-289BE172EF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2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2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0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33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44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53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80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8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26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4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13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2765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7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1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4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99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55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250971-879C-C54C-6B87-CEDCE269F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2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8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3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7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96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1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8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37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Широкий екран</PresentationFormat>
  <Paragraphs>0</Paragraphs>
  <Slides>25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/>
  <cp:lastModifiedBy/>
  <cp:revision>94</cp:revision>
  <dcterms:created xsi:type="dcterms:W3CDTF">2012-08-15T23:17:22Z</dcterms:created>
  <dcterms:modified xsi:type="dcterms:W3CDTF">2023-08-02T20:09:35Z</dcterms:modified>
</cp:coreProperties>
</file>