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5" r:id="rId4"/>
    <p:sldId id="262" r:id="rId5"/>
    <p:sldId id="263" r:id="rId6"/>
    <p:sldId id="269" r:id="rId7"/>
    <p:sldId id="271" r:id="rId8"/>
    <p:sldId id="267" r:id="rId9"/>
    <p:sldId id="266" r:id="rId10"/>
    <p:sldId id="276" r:id="rId11"/>
    <p:sldId id="272" r:id="rId12"/>
    <p:sldId id="273" r:id="rId13"/>
    <p:sldId id="282" r:id="rId14"/>
    <p:sldId id="280" r:id="rId15"/>
    <p:sldId id="274" r:id="rId16"/>
    <p:sldId id="260" r:id="rId17"/>
    <p:sldId id="25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6.wdp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2.wdp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Шаблоны\1960678855537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194" b="9970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764704"/>
            <a:ext cx="71287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Життєвий шлях на   </a:t>
            </a:r>
          </a:p>
          <a:p>
            <a:r>
              <a:rPr lang="uk-UA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освітянській ниві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5472" y="3140968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До 115 -річчя з дня 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 директора МІМСГ 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Георгія Федотовича Гулівера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658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15828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ГУЛИВЕР Г. Ф\Фото0802.jpg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0" t="60566" r="69896" b="14782"/>
          <a:stretch/>
        </p:blipFill>
        <p:spPr bwMode="auto">
          <a:xfrm>
            <a:off x="107504" y="192645"/>
            <a:ext cx="3556379" cy="282035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1127" y="631781"/>
            <a:ext cx="5081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Георгій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едотович 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був енергійною і відповідальною людиною, завжди знаходив час для спілкування із студентами. Створював належні умови для всебічного розвитку молоді. У студентів окрім навчання і праці, були всі можливості займатися спортом, художньою самодіяльністю.</a:t>
            </a:r>
            <a:endParaRPr lang="uk-UA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36391"/>
            <a:ext cx="4552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 у 1933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році була сформована футбольна команда «Родина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до її складу входили робітники і студенти заводу-ВТНЗу. Георгій Федотович  із задоволенням відвідував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футбольні матчі, змагання.</a:t>
            </a:r>
            <a:endParaRPr lang="uk-UA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8509" y="23368"/>
            <a:ext cx="3593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Ф. Гулівер на футбольному матчі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51826" y="2252208"/>
            <a:ext cx="2692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Admin\Мои документы\Мои рисунки\tgatu-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883" y="4073862"/>
            <a:ext cx="5328643" cy="277922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80112" y="3505722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Жіноча волейбольна команда          </a:t>
            </a:r>
          </a:p>
          <a:p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1946 рік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64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15828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ГУЛИВЕР Г. Ф\Фото08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24" t="18170" r="24419" b="33730"/>
          <a:stretch/>
        </p:blipFill>
        <p:spPr bwMode="auto">
          <a:xfrm>
            <a:off x="507416" y="2276872"/>
            <a:ext cx="5449912" cy="403244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ГУЛИВЕР Г. Ф\Фото07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70" t="31869" r="37100" b="42768"/>
          <a:stretch/>
        </p:blipFill>
        <p:spPr bwMode="auto">
          <a:xfrm>
            <a:off x="5350712" y="260647"/>
            <a:ext cx="3517631" cy="244827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6926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404664"/>
            <a:ext cx="5012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За значний внесок у розвиток і відновлення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Мелітопольського інституту механізації сільського </a:t>
            </a:r>
          </a:p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осподарства Г. Ф. Гулівер був нагороджений орденом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Трудового Червоного Прапора, медалями – «За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відвагу», «За перемогу над Германією», «За доблесну працю у Великій Вітчизняній війні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1941-1945 гг.»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9" y="3284984"/>
            <a:ext cx="2784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Неодноразово </a:t>
            </a:r>
          </a:p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заохочувався грамотами від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Міністерства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сільського</a:t>
            </a:r>
          </a:p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осподарства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Міністерства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освіти.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8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15828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5956" y="476672"/>
            <a:ext cx="5112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1951 році Георгій Федотович вирішує зайнятися науковою діяльністю, на що отримує згоду Міністерства освіти. У </a:t>
            </a:r>
            <a:r>
              <a:rPr lang="uk-UA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язку з направленням на навчання, у Київський державний університет, Г. Ф. Гулівер був звільнений з посади ректора інституту.  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4" r="1642"/>
          <a:stretch/>
        </p:blipFill>
        <p:spPr bwMode="auto">
          <a:xfrm>
            <a:off x="2771800" y="2615592"/>
            <a:ext cx="6196725" cy="424240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33" b="2986"/>
          <a:stretch/>
        </p:blipFill>
        <p:spPr bwMode="auto">
          <a:xfrm>
            <a:off x="41988" y="170326"/>
            <a:ext cx="3813967" cy="456647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4908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15828"/>
            <a:ext cx="9182578" cy="697321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40466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51238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Захистивши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дисертацію, до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виходу на пенсію працював викладачем,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завідувачем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кафедри Одеського сільськогосподарського інституту.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F:\ГУЛИВЕР Г. Ф\фото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19" r="3981"/>
          <a:stretch/>
        </p:blipFill>
        <p:spPr bwMode="auto">
          <a:xfrm>
            <a:off x="179512" y="188640"/>
            <a:ext cx="3535473" cy="442478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11" y="1712714"/>
            <a:ext cx="4087233" cy="514528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4510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15828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7" y="1397094"/>
            <a:ext cx="4255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uk-UA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77" y="3789040"/>
            <a:ext cx="4392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0665" y="6618837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3789040"/>
            <a:ext cx="44730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Із спогадів Чигрина Олександра Івановича: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«…У 1949 році перебуваючи в Мелітополі зустрів ректора МІМСГу Георгія Федотовича Гулівера - свого земляка і теж трубача. Він запропонував мені роботу в інституті і закрутилося. Почалася  робота по створенню інструментального естрадного оркестру…»</a:t>
            </a:r>
            <a:endParaRPr lang="uk-UA" sz="16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41" y="4943201"/>
            <a:ext cx="2743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5936" y="242932"/>
            <a:ext cx="48511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Із спогадів Корвацького Миколи Георгійовича: «… Мене зарахували студентом Мелітопольського інституту інженерів-механіків. Значну матеріальну допомогу учасникам Вітчизняної війни надавав директор інституту Гулівер Г. Ф. Ми, фронтовики, практично відновили старий корпус інституту, зробили з досок столи і лавки для занять, працювали в учгоспі…»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65" t="8115" r="17826" b="28796"/>
          <a:stretch/>
        </p:blipFill>
        <p:spPr bwMode="auto">
          <a:xfrm>
            <a:off x="664513" y="273638"/>
            <a:ext cx="2157375" cy="27953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6" name="Picture 2" descr="C:\Documents and Settings\Admin\Рабочий стол\getImage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177"/>
          <a:stretch/>
        </p:blipFill>
        <p:spPr bwMode="auto">
          <a:xfrm>
            <a:off x="613228" y="3742665"/>
            <a:ext cx="2446604" cy="2876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457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15828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" y="127707"/>
            <a:ext cx="2867223" cy="417271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846" y="692697"/>
            <a:ext cx="5173490" cy="603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27" b="4396"/>
          <a:stretch/>
        </p:blipFill>
        <p:spPr bwMode="auto">
          <a:xfrm>
            <a:off x="241280" y="4300426"/>
            <a:ext cx="3685381" cy="242422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41" y="1751427"/>
            <a:ext cx="3827140" cy="509799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871802" cy="520938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38733" y="127707"/>
            <a:ext cx="6056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У фондах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архіву ТДАТУ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особиста справа Г. Ф. Гулівера, де   зберігаються характеристика, відомості про нагороди і заохочення,       </a:t>
            </a:r>
          </a:p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автобіографія та інші документи.</a:t>
            </a:r>
            <a:endParaRPr lang="uk-UA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2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20083" y="-15828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ГУЛИВЕР Г. Ф\фо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40968"/>
            <a:ext cx="5220579" cy="37170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08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30" r="35551" b="9599"/>
          <a:stretch/>
        </p:blipFill>
        <p:spPr bwMode="auto">
          <a:xfrm>
            <a:off x="251520" y="1340768"/>
            <a:ext cx="5125865" cy="477589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Фото08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777" t="1333" r="9413" b="65258"/>
          <a:stretch/>
        </p:blipFill>
        <p:spPr bwMode="auto">
          <a:xfrm rot="16200000">
            <a:off x="413849" y="3035594"/>
            <a:ext cx="2190275" cy="2977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9451" y="553035"/>
            <a:ext cx="763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В університеті шанують </a:t>
            </a:r>
            <a:r>
              <a:rPr lang="uk-UA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ять одного з перших ректорів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На честь  Г. Ф. </a:t>
            </a:r>
            <a:r>
              <a:rPr lang="uk-UA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Гулівера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встановлено меморіальну дошку на Алеї </a:t>
            </a:r>
            <a:r>
              <a:rPr lang="uk-UA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яті.</a:t>
            </a:r>
          </a:p>
        </p:txBody>
      </p:sp>
    </p:spTree>
    <p:extLst>
      <p:ext uri="{BB962C8B-B14F-4D97-AF65-F5344CB8AC3E}">
        <p14:creationId xmlns="" xmlns:p14="http://schemas.microsoft.com/office/powerpoint/2010/main" val="135076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Шаблоны\1445431_634752474086257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722" r="3411" b="3484"/>
          <a:stretch/>
        </p:blipFill>
        <p:spPr bwMode="auto">
          <a:xfrm>
            <a:off x="3592" y="0"/>
            <a:ext cx="914040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548680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підготовці виставки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з фондів наукової бібліотеки ТДАТУ, 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інтернет-ресурси, документи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фотографії надані співробітниками архіву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музею університету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5445224"/>
            <a:ext cx="3582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Розробник: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Світлана Вовченко бібліограф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категорії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 бібліотеки ТДАТУ</a:t>
            </a:r>
            <a:b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748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15828"/>
            <a:ext cx="9182578" cy="697321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ГУЛИВЕР Г. Ф\tgatu-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26"/>
          <a:stretch/>
        </p:blipFill>
        <p:spPr bwMode="auto">
          <a:xfrm>
            <a:off x="179513" y="116632"/>
            <a:ext cx="4023998" cy="571500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404664"/>
            <a:ext cx="46805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Гулівер </a:t>
            </a:r>
          </a:p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Георгій Федотович</a:t>
            </a:r>
          </a:p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(1905 – 1978)</a:t>
            </a:r>
          </a:p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Директор </a:t>
            </a:r>
          </a:p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Мелітопольського інституту      </a:t>
            </a:r>
          </a:p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інженерів-механіків сільського   </a:t>
            </a:r>
          </a:p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господарства</a:t>
            </a:r>
            <a:endParaRPr lang="uk-UA" sz="20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(1937 – 1942 та 1944 – 1951 рр.)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2740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15828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02932"/>
            <a:ext cx="776152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Георгій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Федотович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Гулівер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народився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1905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році в м. Мелітополі, в родині робітників.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дитинства звик до важкої праці, після закінчення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початкової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школи пішов працювати простим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робітником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1922 році вступив до лав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ЛКСМ, приймав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активну участь у суспільно-політичному житті міста, працював в окружному комітеті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ЛКСМ України.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У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1926 році став студентом робітфаку Миколаївського суднобудівельного інституту, а згодом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вступив на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механічний факультет цього ж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інституту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 descr="F:\мелит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38" b="20237"/>
          <a:stretch/>
        </p:blipFill>
        <p:spPr bwMode="auto">
          <a:xfrm>
            <a:off x="702284" y="2564904"/>
            <a:ext cx="7670800" cy="397149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535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0" y="0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4" t="2523" b="11709"/>
          <a:stretch/>
        </p:blipFill>
        <p:spPr bwMode="auto">
          <a:xfrm>
            <a:off x="109182" y="122830"/>
            <a:ext cx="5110890" cy="359420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292080" y="122830"/>
            <a:ext cx="37341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роки навчання не припиняв активну суспільну діяльність. Був головою профкому, секретарем вузівської партійної організації, керував гуртками. Працював викладачем історії та економіки на підготовчих курсах при Миколаївському суднобудівному інституті . </a:t>
            </a:r>
            <a:endParaRPr lang="uk-UA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181" y="3861048"/>
            <a:ext cx="417264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Після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закінчення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інституту, в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1933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році, 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Георгій Федотович повернувся до Мелітополя.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Працював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машинобудівному заводі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ім. </a:t>
            </a:r>
            <a:r>
              <a:rPr lang="uk-UA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Мікояна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начальником цеху, заступником головного інженера, на Мелітопольському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автотракторно-ремонтному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головним інженером. У 1935 році він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переїздить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рідного міста на роботу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Дніпропетровська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358"/>
          <a:stretch/>
        </p:blipFill>
        <p:spPr bwMode="auto">
          <a:xfrm>
            <a:off x="4281827" y="2166641"/>
            <a:ext cx="4670273" cy="469135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7036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15828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7200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ГУЛИВЕР Г. Ф\Фото07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16" t="30704" r="29995" b="38180"/>
          <a:stretch/>
        </p:blipFill>
        <p:spPr bwMode="auto">
          <a:xfrm>
            <a:off x="323528" y="53110"/>
            <a:ext cx="4801774" cy="290384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91371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Ф. Гулівер та Я. Я. </a:t>
            </a:r>
            <a:r>
              <a:rPr lang="uk-UA" sz="1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Вербін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924944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Декілька років Георгій Федотович працює на Дніпропетровському авторемонтному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заводі головним інженером, а потім повертається до Мелітополя. У 1937 році його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призначають директором Мелітопольського заводу-ВТНЗу. </a:t>
            </a:r>
          </a:p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Згодом змінюється назва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учбового закладу, але не змінюються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його завдання – це підготовка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висококваліфікованих кадрів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сільського господарства.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ГУЛИВЕР Г. Ф\Фото07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79" t="34478" r="25188" b="28483"/>
          <a:stretch/>
        </p:blipFill>
        <p:spPr bwMode="auto">
          <a:xfrm>
            <a:off x="3769810" y="3955995"/>
            <a:ext cx="5087588" cy="290200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993" y="5584884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Ф. Гулівер з викладачами     </a:t>
            </a:r>
          </a:p>
          <a:p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заводу-ВТНЗу 1937 р.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46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15828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724" y="188640"/>
            <a:ext cx="8135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1937 році дипломи про вищу освіту отримали перші 96 інженерів. В музеї  ТДАТУ зберігається диплом першого ступеня за підписом Гулівера Г. Ф., який тримав Овечко В. І. Всього в передвоєнні роки було підготовлено 500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інженерів-механіків. </a:t>
            </a:r>
            <a:endParaRPr lang="uk-UA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Під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керівництвом Георгія Федотовича продовжувалося подальше розширення    </a:t>
            </a:r>
          </a:p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вузу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було завершено будівництво навчального корпусу № 1.  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ГУЛИВЕР Г. Ф\Фото08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12" t="16516" r="2554" b="12061"/>
          <a:stretch/>
        </p:blipFill>
        <p:spPr bwMode="auto">
          <a:xfrm>
            <a:off x="1619671" y="2132856"/>
            <a:ext cx="7477743" cy="450670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ГУЛИВЕР Г. Ф\Фото08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36" t="17584" r="78204" b="58557"/>
          <a:stretch/>
        </p:blipFill>
        <p:spPr bwMode="auto">
          <a:xfrm>
            <a:off x="1043607" y="1556791"/>
            <a:ext cx="2384222" cy="268540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ГУЛИВЕР Г. Ф\Фото08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476" t="71763" r="31848" b="12796"/>
          <a:stretch/>
        </p:blipFill>
        <p:spPr bwMode="auto">
          <a:xfrm>
            <a:off x="4245886" y="5430860"/>
            <a:ext cx="3015105" cy="142713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55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15828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53" y="2537520"/>
            <a:ext cx="6197637" cy="432048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58353" y="931312"/>
            <a:ext cx="449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початком Великої Вітчизняної війни інститут був евакуйований в місто Ашхабад, а Георгій Федотович  йде добровольцем на фронт. У грудні 1942 року під час важких боїв він був контужений, тривалий час провів у шпиталі, після цього демобілізувався.</a:t>
            </a:r>
          </a:p>
        </p:txBody>
      </p:sp>
      <p:pic>
        <p:nvPicPr>
          <p:cNvPr id="9" name="Picture 5" descr="F:\ГУЛИВЕР Г. Ф\Фото0800.jpg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04" t="22831" r="25293" b="36646"/>
          <a:stretch/>
        </p:blipFill>
        <p:spPr bwMode="auto">
          <a:xfrm>
            <a:off x="4982" y="30707"/>
            <a:ext cx="4492091" cy="302567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242" y="3967609"/>
            <a:ext cx="27405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Повернувшись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Мелітополя,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Гулівер Г. Ф. одержав призначення на посаду директора МІМСГ. 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7073" y="19363"/>
            <a:ext cx="268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Ф. Гулівер із студентами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1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-38578" y="-65790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234" y="93696"/>
            <a:ext cx="412281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ісля війни навчальний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заклад створювався практично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наново, відновлювалися навчальні корпуси, кафедри, лабораторії, жилий фонд. Інститут поповнювався навчальним і лабораторним обладнанням, було сформовано педагогічний колектив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Завдяки відмінним</a:t>
            </a:r>
            <a:endParaRPr lang="uk-UA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організаторським </a:t>
            </a:r>
            <a:endParaRPr lang="uk-UA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здібностям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Георгія </a:t>
            </a:r>
            <a:endParaRPr lang="uk-UA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Федотовича за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короткий термін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було відновлено </a:t>
            </a:r>
          </a:p>
          <a:p>
            <a:endParaRPr lang="uk-UA" sz="1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ГУЛИВЕР Г. Ф\tgatu-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91" r="14726" b="11838"/>
          <a:stretch/>
        </p:blipFill>
        <p:spPr bwMode="auto">
          <a:xfrm>
            <a:off x="4630720" y="65060"/>
            <a:ext cx="4455077" cy="278787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ГУЛИВЕР Г. Ф\tgatu-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90" y="1650540"/>
            <a:ext cx="4698506" cy="313418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Admin\Мои документы\Мои рисунки\tgatu-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" y="4149081"/>
            <a:ext cx="4664445" cy="271482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43797" y="2852936"/>
            <a:ext cx="2068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роботу інституту, 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кількість студентів доведено до довоєнного рівня. Вже в 1945 році відбувся перший післявоєнний випуск інженерів-механіків.</a:t>
            </a:r>
            <a:endParaRPr lang="uk-UA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1583" y="5996027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Приміщення першого корпусу у 1943  і відновлене у 1946 році</a:t>
            </a:r>
            <a:endParaRPr lang="uk-UA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043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Шаблоны\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4"/>
          <a:stretch/>
        </p:blipFill>
        <p:spPr bwMode="auto">
          <a:xfrm>
            <a:off x="0" y="1858"/>
            <a:ext cx="9182578" cy="697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ГУЛИВЕР Г. Ф\Фото08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57" t="24582" r="34464" b="29941"/>
          <a:stretch/>
        </p:blipFill>
        <p:spPr bwMode="auto">
          <a:xfrm>
            <a:off x="3833592" y="2736346"/>
            <a:ext cx="5293509" cy="412987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44" t="1940" b="8835"/>
          <a:stretch/>
        </p:blipFill>
        <p:spPr bwMode="auto">
          <a:xfrm>
            <a:off x="98537" y="188640"/>
            <a:ext cx="4617479" cy="309245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332656"/>
            <a:ext cx="41432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1949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році значно збільшується чисельність студентів – відкривається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прийом абітурієнтів на відділення заочного навчання.</a:t>
            </a: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З початку роботи в інституті Георгій Федотович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 й викладав на кафедрі марксизму-ленінізму.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861" y="3582889"/>
            <a:ext cx="3249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37" y="3647119"/>
            <a:ext cx="3664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Організував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вечірній університет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марксизму-ленінізму при МІМСГ,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був членом Всесоюзного товариства з розповсюдження </a:t>
            </a: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політичних і 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наукових знань.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Приймав активну участь у суспільному житті нашого міста, неодноразово обирався депутатом Мелітопольської міської ради.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935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935</Words>
  <Application>Microsoft Office PowerPoint</Application>
  <PresentationFormat>Экран (4:3)</PresentationFormat>
  <Paragraphs>77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149</cp:revision>
  <dcterms:modified xsi:type="dcterms:W3CDTF">2020-04-15T07:50:29Z</dcterms:modified>
</cp:coreProperties>
</file>